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Default Extension="jpg" ContentType="image/jpg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2192000" cy="6858000"/>
  <p:notesSz cx="12192000" cy="6858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39267" y="2174875"/>
            <a:ext cx="5132705" cy="3870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1A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6858000"/>
                </a:moveTo>
                <a:lnTo>
                  <a:pt x="12192000" y="6858000"/>
                </a:lnTo>
                <a:lnTo>
                  <a:pt x="12192000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998720" y="6332220"/>
            <a:ext cx="76200" cy="74675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1524" y="12191"/>
            <a:ext cx="4735195" cy="405765"/>
          </a:xfrm>
          <a:custGeom>
            <a:avLst/>
            <a:gdLst/>
            <a:ahLst/>
            <a:cxnLst/>
            <a:rect l="l" t="t" r="r" b="b"/>
            <a:pathLst>
              <a:path w="4735195" h="405765">
                <a:moveTo>
                  <a:pt x="406895" y="202692"/>
                </a:moveTo>
                <a:lnTo>
                  <a:pt x="401561" y="156476"/>
                </a:lnTo>
                <a:lnTo>
                  <a:pt x="386308" y="113919"/>
                </a:lnTo>
                <a:lnTo>
                  <a:pt x="362369" y="76263"/>
                </a:lnTo>
                <a:lnTo>
                  <a:pt x="330911" y="44792"/>
                </a:lnTo>
                <a:lnTo>
                  <a:pt x="293141" y="20751"/>
                </a:lnTo>
                <a:lnTo>
                  <a:pt x="250253" y="5397"/>
                </a:lnTo>
                <a:lnTo>
                  <a:pt x="203454" y="0"/>
                </a:lnTo>
                <a:lnTo>
                  <a:pt x="156641" y="5397"/>
                </a:lnTo>
                <a:lnTo>
                  <a:pt x="113753" y="20751"/>
                </a:lnTo>
                <a:lnTo>
                  <a:pt x="75984" y="44792"/>
                </a:lnTo>
                <a:lnTo>
                  <a:pt x="44526" y="76263"/>
                </a:lnTo>
                <a:lnTo>
                  <a:pt x="20586" y="113919"/>
                </a:lnTo>
                <a:lnTo>
                  <a:pt x="5334" y="156476"/>
                </a:lnTo>
                <a:lnTo>
                  <a:pt x="0" y="202692"/>
                </a:lnTo>
                <a:lnTo>
                  <a:pt x="5334" y="249313"/>
                </a:lnTo>
                <a:lnTo>
                  <a:pt x="20586" y="292036"/>
                </a:lnTo>
                <a:lnTo>
                  <a:pt x="44526" y="329666"/>
                </a:lnTo>
                <a:lnTo>
                  <a:pt x="75984" y="360997"/>
                </a:lnTo>
                <a:lnTo>
                  <a:pt x="113753" y="384873"/>
                </a:lnTo>
                <a:lnTo>
                  <a:pt x="156641" y="400062"/>
                </a:lnTo>
                <a:lnTo>
                  <a:pt x="203454" y="405384"/>
                </a:lnTo>
                <a:lnTo>
                  <a:pt x="250253" y="400062"/>
                </a:lnTo>
                <a:lnTo>
                  <a:pt x="293141" y="384873"/>
                </a:lnTo>
                <a:lnTo>
                  <a:pt x="330911" y="360997"/>
                </a:lnTo>
                <a:lnTo>
                  <a:pt x="362369" y="329666"/>
                </a:lnTo>
                <a:lnTo>
                  <a:pt x="386308" y="292036"/>
                </a:lnTo>
                <a:lnTo>
                  <a:pt x="401561" y="249313"/>
                </a:lnTo>
                <a:lnTo>
                  <a:pt x="406895" y="202692"/>
                </a:lnTo>
                <a:close/>
              </a:path>
              <a:path w="4735195" h="405765">
                <a:moveTo>
                  <a:pt x="3038856" y="202692"/>
                </a:moveTo>
                <a:lnTo>
                  <a:pt x="3033509" y="156083"/>
                </a:lnTo>
                <a:lnTo>
                  <a:pt x="3018269" y="113360"/>
                </a:lnTo>
                <a:lnTo>
                  <a:pt x="2994317" y="75730"/>
                </a:lnTo>
                <a:lnTo>
                  <a:pt x="2962872" y="44399"/>
                </a:lnTo>
                <a:lnTo>
                  <a:pt x="2925102" y="20523"/>
                </a:lnTo>
                <a:lnTo>
                  <a:pt x="2882214" y="5334"/>
                </a:lnTo>
                <a:lnTo>
                  <a:pt x="2835402" y="0"/>
                </a:lnTo>
                <a:lnTo>
                  <a:pt x="2788577" y="5397"/>
                </a:lnTo>
                <a:lnTo>
                  <a:pt x="2745689" y="20751"/>
                </a:lnTo>
                <a:lnTo>
                  <a:pt x="2707919" y="44792"/>
                </a:lnTo>
                <a:lnTo>
                  <a:pt x="2676474" y="76263"/>
                </a:lnTo>
                <a:lnTo>
                  <a:pt x="2652522" y="113919"/>
                </a:lnTo>
                <a:lnTo>
                  <a:pt x="2637282" y="156476"/>
                </a:lnTo>
                <a:lnTo>
                  <a:pt x="2631948" y="202692"/>
                </a:lnTo>
                <a:lnTo>
                  <a:pt x="2637282" y="249313"/>
                </a:lnTo>
                <a:lnTo>
                  <a:pt x="2652522" y="292036"/>
                </a:lnTo>
                <a:lnTo>
                  <a:pt x="2676474" y="329666"/>
                </a:lnTo>
                <a:lnTo>
                  <a:pt x="2707919" y="360997"/>
                </a:lnTo>
                <a:lnTo>
                  <a:pt x="2745689" y="384873"/>
                </a:lnTo>
                <a:lnTo>
                  <a:pt x="2788577" y="400062"/>
                </a:lnTo>
                <a:lnTo>
                  <a:pt x="2835402" y="405384"/>
                </a:lnTo>
                <a:lnTo>
                  <a:pt x="2882214" y="400062"/>
                </a:lnTo>
                <a:lnTo>
                  <a:pt x="2925102" y="384873"/>
                </a:lnTo>
                <a:lnTo>
                  <a:pt x="2962872" y="360997"/>
                </a:lnTo>
                <a:lnTo>
                  <a:pt x="2994317" y="329666"/>
                </a:lnTo>
                <a:lnTo>
                  <a:pt x="3018269" y="292036"/>
                </a:lnTo>
                <a:lnTo>
                  <a:pt x="3033509" y="249313"/>
                </a:lnTo>
                <a:lnTo>
                  <a:pt x="3038856" y="202692"/>
                </a:lnTo>
                <a:close/>
              </a:path>
              <a:path w="4735195" h="405765">
                <a:moveTo>
                  <a:pt x="3468624" y="204216"/>
                </a:moveTo>
                <a:lnTo>
                  <a:pt x="3463518" y="159753"/>
                </a:lnTo>
                <a:lnTo>
                  <a:pt x="3449002" y="118973"/>
                </a:lnTo>
                <a:lnTo>
                  <a:pt x="3426193" y="83045"/>
                </a:lnTo>
                <a:lnTo>
                  <a:pt x="3396246" y="53098"/>
                </a:lnTo>
                <a:lnTo>
                  <a:pt x="3360318" y="30289"/>
                </a:lnTo>
                <a:lnTo>
                  <a:pt x="3319538" y="15773"/>
                </a:lnTo>
                <a:lnTo>
                  <a:pt x="3275076" y="10668"/>
                </a:lnTo>
                <a:lnTo>
                  <a:pt x="3230600" y="15773"/>
                </a:lnTo>
                <a:lnTo>
                  <a:pt x="3189821" y="30289"/>
                </a:lnTo>
                <a:lnTo>
                  <a:pt x="3153892" y="53098"/>
                </a:lnTo>
                <a:lnTo>
                  <a:pt x="3123946" y="83045"/>
                </a:lnTo>
                <a:lnTo>
                  <a:pt x="3101136" y="118973"/>
                </a:lnTo>
                <a:lnTo>
                  <a:pt x="3086620" y="159753"/>
                </a:lnTo>
                <a:lnTo>
                  <a:pt x="3081528" y="204216"/>
                </a:lnTo>
                <a:lnTo>
                  <a:pt x="3086620" y="248691"/>
                </a:lnTo>
                <a:lnTo>
                  <a:pt x="3101136" y="289471"/>
                </a:lnTo>
                <a:lnTo>
                  <a:pt x="3123946" y="325399"/>
                </a:lnTo>
                <a:lnTo>
                  <a:pt x="3153892" y="355346"/>
                </a:lnTo>
                <a:lnTo>
                  <a:pt x="3189821" y="378155"/>
                </a:lnTo>
                <a:lnTo>
                  <a:pt x="3230600" y="392671"/>
                </a:lnTo>
                <a:lnTo>
                  <a:pt x="3275076" y="397764"/>
                </a:lnTo>
                <a:lnTo>
                  <a:pt x="3319538" y="392671"/>
                </a:lnTo>
                <a:lnTo>
                  <a:pt x="3360318" y="378155"/>
                </a:lnTo>
                <a:lnTo>
                  <a:pt x="3396246" y="355346"/>
                </a:lnTo>
                <a:lnTo>
                  <a:pt x="3426193" y="325399"/>
                </a:lnTo>
                <a:lnTo>
                  <a:pt x="3449002" y="289471"/>
                </a:lnTo>
                <a:lnTo>
                  <a:pt x="3463518" y="248691"/>
                </a:lnTo>
                <a:lnTo>
                  <a:pt x="3468624" y="204216"/>
                </a:lnTo>
                <a:close/>
              </a:path>
              <a:path w="4735195" h="405765">
                <a:moveTo>
                  <a:pt x="3890772" y="202692"/>
                </a:moveTo>
                <a:lnTo>
                  <a:pt x="3884447" y="155143"/>
                </a:lnTo>
                <a:lnTo>
                  <a:pt x="3866604" y="112496"/>
                </a:lnTo>
                <a:lnTo>
                  <a:pt x="3838905" y="76441"/>
                </a:lnTo>
                <a:lnTo>
                  <a:pt x="3802989" y="48628"/>
                </a:lnTo>
                <a:lnTo>
                  <a:pt x="3760546" y="30734"/>
                </a:lnTo>
                <a:lnTo>
                  <a:pt x="3713226" y="24384"/>
                </a:lnTo>
                <a:lnTo>
                  <a:pt x="3666337" y="30822"/>
                </a:lnTo>
                <a:lnTo>
                  <a:pt x="3624008" y="48945"/>
                </a:lnTo>
                <a:lnTo>
                  <a:pt x="3588016" y="76962"/>
                </a:lnTo>
                <a:lnTo>
                  <a:pt x="3560114" y="113118"/>
                </a:lnTo>
                <a:lnTo>
                  <a:pt x="3542080" y="155625"/>
                </a:lnTo>
                <a:lnTo>
                  <a:pt x="3535680" y="202692"/>
                </a:lnTo>
                <a:lnTo>
                  <a:pt x="3541992" y="250253"/>
                </a:lnTo>
                <a:lnTo>
                  <a:pt x="3559835" y="292900"/>
                </a:lnTo>
                <a:lnTo>
                  <a:pt x="3587534" y="328955"/>
                </a:lnTo>
                <a:lnTo>
                  <a:pt x="3623449" y="356768"/>
                </a:lnTo>
                <a:lnTo>
                  <a:pt x="3665893" y="374662"/>
                </a:lnTo>
                <a:lnTo>
                  <a:pt x="3713226" y="381000"/>
                </a:lnTo>
                <a:lnTo>
                  <a:pt x="3760546" y="374662"/>
                </a:lnTo>
                <a:lnTo>
                  <a:pt x="3802989" y="356768"/>
                </a:lnTo>
                <a:lnTo>
                  <a:pt x="3838905" y="328955"/>
                </a:lnTo>
                <a:lnTo>
                  <a:pt x="3866604" y="292900"/>
                </a:lnTo>
                <a:lnTo>
                  <a:pt x="3884447" y="250253"/>
                </a:lnTo>
                <a:lnTo>
                  <a:pt x="3890772" y="202692"/>
                </a:lnTo>
                <a:close/>
              </a:path>
              <a:path w="4735195" h="405765">
                <a:moveTo>
                  <a:pt x="4312920" y="202692"/>
                </a:moveTo>
                <a:lnTo>
                  <a:pt x="4307141" y="159778"/>
                </a:lnTo>
                <a:lnTo>
                  <a:pt x="4290847" y="121196"/>
                </a:lnTo>
                <a:lnTo>
                  <a:pt x="4265574" y="88493"/>
                </a:lnTo>
                <a:lnTo>
                  <a:pt x="4232872" y="63220"/>
                </a:lnTo>
                <a:lnTo>
                  <a:pt x="4194289" y="46926"/>
                </a:lnTo>
                <a:lnTo>
                  <a:pt x="4151376" y="41148"/>
                </a:lnTo>
                <a:lnTo>
                  <a:pt x="4108450" y="46926"/>
                </a:lnTo>
                <a:lnTo>
                  <a:pt x="4069867" y="63220"/>
                </a:lnTo>
                <a:lnTo>
                  <a:pt x="4037165" y="88493"/>
                </a:lnTo>
                <a:lnTo>
                  <a:pt x="4011892" y="121196"/>
                </a:lnTo>
                <a:lnTo>
                  <a:pt x="3995597" y="159778"/>
                </a:lnTo>
                <a:lnTo>
                  <a:pt x="3989832" y="202692"/>
                </a:lnTo>
                <a:lnTo>
                  <a:pt x="3995597" y="245618"/>
                </a:lnTo>
                <a:lnTo>
                  <a:pt x="4011892" y="284200"/>
                </a:lnTo>
                <a:lnTo>
                  <a:pt x="4037165" y="316903"/>
                </a:lnTo>
                <a:lnTo>
                  <a:pt x="4069867" y="342176"/>
                </a:lnTo>
                <a:lnTo>
                  <a:pt x="4108450" y="358470"/>
                </a:lnTo>
                <a:lnTo>
                  <a:pt x="4151376" y="364236"/>
                </a:lnTo>
                <a:lnTo>
                  <a:pt x="4194289" y="358470"/>
                </a:lnTo>
                <a:lnTo>
                  <a:pt x="4232872" y="342176"/>
                </a:lnTo>
                <a:lnTo>
                  <a:pt x="4265574" y="316903"/>
                </a:lnTo>
                <a:lnTo>
                  <a:pt x="4290847" y="284200"/>
                </a:lnTo>
                <a:lnTo>
                  <a:pt x="4307141" y="245618"/>
                </a:lnTo>
                <a:lnTo>
                  <a:pt x="4312920" y="202692"/>
                </a:lnTo>
                <a:close/>
              </a:path>
              <a:path w="4735195" h="405765">
                <a:moveTo>
                  <a:pt x="4735068" y="204216"/>
                </a:moveTo>
                <a:lnTo>
                  <a:pt x="4727626" y="158153"/>
                </a:lnTo>
                <a:lnTo>
                  <a:pt x="4706963" y="118364"/>
                </a:lnTo>
                <a:lnTo>
                  <a:pt x="4675530" y="87147"/>
                </a:lnTo>
                <a:lnTo>
                  <a:pt x="4635817" y="66751"/>
                </a:lnTo>
                <a:lnTo>
                  <a:pt x="4590288" y="59436"/>
                </a:lnTo>
                <a:lnTo>
                  <a:pt x="4544746" y="66751"/>
                </a:lnTo>
                <a:lnTo>
                  <a:pt x="4505033" y="87147"/>
                </a:lnTo>
                <a:lnTo>
                  <a:pt x="4473600" y="118364"/>
                </a:lnTo>
                <a:lnTo>
                  <a:pt x="4452937" y="158153"/>
                </a:lnTo>
                <a:lnTo>
                  <a:pt x="4445508" y="204216"/>
                </a:lnTo>
                <a:lnTo>
                  <a:pt x="4452810" y="250291"/>
                </a:lnTo>
                <a:lnTo>
                  <a:pt x="4473206" y="290080"/>
                </a:lnTo>
                <a:lnTo>
                  <a:pt x="4504423" y="321297"/>
                </a:lnTo>
                <a:lnTo>
                  <a:pt x="4544212" y="341693"/>
                </a:lnTo>
                <a:lnTo>
                  <a:pt x="4590288" y="348996"/>
                </a:lnTo>
                <a:lnTo>
                  <a:pt x="4636351" y="341566"/>
                </a:lnTo>
                <a:lnTo>
                  <a:pt x="4676140" y="320903"/>
                </a:lnTo>
                <a:lnTo>
                  <a:pt x="4707356" y="289471"/>
                </a:lnTo>
                <a:lnTo>
                  <a:pt x="4727753" y="249758"/>
                </a:lnTo>
                <a:lnTo>
                  <a:pt x="4735068" y="204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0" name="bg 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04232" y="89915"/>
            <a:ext cx="251459" cy="249935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361432" y="109728"/>
            <a:ext cx="214883" cy="213360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821679" y="131063"/>
            <a:ext cx="172212" cy="172211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281928" y="150876"/>
            <a:ext cx="128016" cy="128016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524" y="451103"/>
            <a:ext cx="5158740" cy="407034"/>
          </a:xfrm>
          <a:custGeom>
            <a:avLst/>
            <a:gdLst/>
            <a:ahLst/>
            <a:cxnLst/>
            <a:rect l="l" t="t" r="r" b="b"/>
            <a:pathLst>
              <a:path w="5158740" h="407034">
                <a:moveTo>
                  <a:pt x="406895" y="203454"/>
                </a:moveTo>
                <a:lnTo>
                  <a:pt x="401561" y="156641"/>
                </a:lnTo>
                <a:lnTo>
                  <a:pt x="386308" y="113753"/>
                </a:lnTo>
                <a:lnTo>
                  <a:pt x="362369" y="75984"/>
                </a:lnTo>
                <a:lnTo>
                  <a:pt x="330911" y="44538"/>
                </a:lnTo>
                <a:lnTo>
                  <a:pt x="293141" y="20586"/>
                </a:lnTo>
                <a:lnTo>
                  <a:pt x="250253" y="5346"/>
                </a:lnTo>
                <a:lnTo>
                  <a:pt x="203454" y="0"/>
                </a:lnTo>
                <a:lnTo>
                  <a:pt x="156641" y="5346"/>
                </a:lnTo>
                <a:lnTo>
                  <a:pt x="113753" y="20586"/>
                </a:lnTo>
                <a:lnTo>
                  <a:pt x="75984" y="44538"/>
                </a:lnTo>
                <a:lnTo>
                  <a:pt x="44526" y="75984"/>
                </a:lnTo>
                <a:lnTo>
                  <a:pt x="20586" y="113753"/>
                </a:lnTo>
                <a:lnTo>
                  <a:pt x="5334" y="156641"/>
                </a:lnTo>
                <a:lnTo>
                  <a:pt x="0" y="203454"/>
                </a:lnTo>
                <a:lnTo>
                  <a:pt x="5334" y="250278"/>
                </a:lnTo>
                <a:lnTo>
                  <a:pt x="20586" y="293166"/>
                </a:lnTo>
                <a:lnTo>
                  <a:pt x="44526" y="330936"/>
                </a:lnTo>
                <a:lnTo>
                  <a:pt x="75984" y="362381"/>
                </a:lnTo>
                <a:lnTo>
                  <a:pt x="113753" y="386334"/>
                </a:lnTo>
                <a:lnTo>
                  <a:pt x="156641" y="401574"/>
                </a:lnTo>
                <a:lnTo>
                  <a:pt x="203454" y="406908"/>
                </a:lnTo>
                <a:lnTo>
                  <a:pt x="250253" y="401574"/>
                </a:lnTo>
                <a:lnTo>
                  <a:pt x="293141" y="386334"/>
                </a:lnTo>
                <a:lnTo>
                  <a:pt x="330911" y="362381"/>
                </a:lnTo>
                <a:lnTo>
                  <a:pt x="362369" y="330936"/>
                </a:lnTo>
                <a:lnTo>
                  <a:pt x="386308" y="293166"/>
                </a:lnTo>
                <a:lnTo>
                  <a:pt x="401561" y="250278"/>
                </a:lnTo>
                <a:lnTo>
                  <a:pt x="406895" y="203454"/>
                </a:lnTo>
                <a:close/>
              </a:path>
              <a:path w="5158740" h="407034">
                <a:moveTo>
                  <a:pt x="3038856" y="203454"/>
                </a:moveTo>
                <a:lnTo>
                  <a:pt x="3033509" y="156641"/>
                </a:lnTo>
                <a:lnTo>
                  <a:pt x="3018269" y="113753"/>
                </a:lnTo>
                <a:lnTo>
                  <a:pt x="2994317" y="75984"/>
                </a:lnTo>
                <a:lnTo>
                  <a:pt x="2962872" y="44538"/>
                </a:lnTo>
                <a:lnTo>
                  <a:pt x="2925102" y="20586"/>
                </a:lnTo>
                <a:lnTo>
                  <a:pt x="2882214" y="5346"/>
                </a:lnTo>
                <a:lnTo>
                  <a:pt x="2835402" y="0"/>
                </a:lnTo>
                <a:lnTo>
                  <a:pt x="2788577" y="5346"/>
                </a:lnTo>
                <a:lnTo>
                  <a:pt x="2745689" y="20586"/>
                </a:lnTo>
                <a:lnTo>
                  <a:pt x="2707919" y="44538"/>
                </a:lnTo>
                <a:lnTo>
                  <a:pt x="2676474" y="75984"/>
                </a:lnTo>
                <a:lnTo>
                  <a:pt x="2652522" y="113753"/>
                </a:lnTo>
                <a:lnTo>
                  <a:pt x="2637282" y="156641"/>
                </a:lnTo>
                <a:lnTo>
                  <a:pt x="2631948" y="203454"/>
                </a:lnTo>
                <a:lnTo>
                  <a:pt x="2637282" y="250278"/>
                </a:lnTo>
                <a:lnTo>
                  <a:pt x="2652522" y="293166"/>
                </a:lnTo>
                <a:lnTo>
                  <a:pt x="2676474" y="330936"/>
                </a:lnTo>
                <a:lnTo>
                  <a:pt x="2707919" y="362381"/>
                </a:lnTo>
                <a:lnTo>
                  <a:pt x="2745689" y="386334"/>
                </a:lnTo>
                <a:lnTo>
                  <a:pt x="2788577" y="401574"/>
                </a:lnTo>
                <a:lnTo>
                  <a:pt x="2835402" y="406908"/>
                </a:lnTo>
                <a:lnTo>
                  <a:pt x="2882214" y="401574"/>
                </a:lnTo>
                <a:lnTo>
                  <a:pt x="2925102" y="386334"/>
                </a:lnTo>
                <a:lnTo>
                  <a:pt x="2962872" y="362381"/>
                </a:lnTo>
                <a:lnTo>
                  <a:pt x="2994317" y="330936"/>
                </a:lnTo>
                <a:lnTo>
                  <a:pt x="3018269" y="293166"/>
                </a:lnTo>
                <a:lnTo>
                  <a:pt x="3033509" y="250278"/>
                </a:lnTo>
                <a:lnTo>
                  <a:pt x="3038856" y="203454"/>
                </a:lnTo>
                <a:close/>
              </a:path>
              <a:path w="5158740" h="407034">
                <a:moveTo>
                  <a:pt x="3473196" y="203454"/>
                </a:moveTo>
                <a:lnTo>
                  <a:pt x="3467938" y="157848"/>
                </a:lnTo>
                <a:lnTo>
                  <a:pt x="3452977" y="115989"/>
                </a:lnTo>
                <a:lnTo>
                  <a:pt x="3429508" y="79057"/>
                </a:lnTo>
                <a:lnTo>
                  <a:pt x="3398710" y="48260"/>
                </a:lnTo>
                <a:lnTo>
                  <a:pt x="3361779" y="24790"/>
                </a:lnTo>
                <a:lnTo>
                  <a:pt x="3319919" y="9829"/>
                </a:lnTo>
                <a:lnTo>
                  <a:pt x="3274314" y="4572"/>
                </a:lnTo>
                <a:lnTo>
                  <a:pt x="3228695" y="9829"/>
                </a:lnTo>
                <a:lnTo>
                  <a:pt x="3186836" y="24790"/>
                </a:lnTo>
                <a:lnTo>
                  <a:pt x="3149904" y="48260"/>
                </a:lnTo>
                <a:lnTo>
                  <a:pt x="3119107" y="79057"/>
                </a:lnTo>
                <a:lnTo>
                  <a:pt x="3095637" y="115989"/>
                </a:lnTo>
                <a:lnTo>
                  <a:pt x="3080677" y="157848"/>
                </a:lnTo>
                <a:lnTo>
                  <a:pt x="3075432" y="203454"/>
                </a:lnTo>
                <a:lnTo>
                  <a:pt x="3080677" y="249072"/>
                </a:lnTo>
                <a:lnTo>
                  <a:pt x="3095637" y="290931"/>
                </a:lnTo>
                <a:lnTo>
                  <a:pt x="3119107" y="327863"/>
                </a:lnTo>
                <a:lnTo>
                  <a:pt x="3149904" y="358660"/>
                </a:lnTo>
                <a:lnTo>
                  <a:pt x="3186836" y="382130"/>
                </a:lnTo>
                <a:lnTo>
                  <a:pt x="3228695" y="397090"/>
                </a:lnTo>
                <a:lnTo>
                  <a:pt x="3274314" y="402336"/>
                </a:lnTo>
                <a:lnTo>
                  <a:pt x="3319919" y="397090"/>
                </a:lnTo>
                <a:lnTo>
                  <a:pt x="3361779" y="382130"/>
                </a:lnTo>
                <a:lnTo>
                  <a:pt x="3398710" y="358660"/>
                </a:lnTo>
                <a:lnTo>
                  <a:pt x="3429508" y="327863"/>
                </a:lnTo>
                <a:lnTo>
                  <a:pt x="3452977" y="290931"/>
                </a:lnTo>
                <a:lnTo>
                  <a:pt x="3467938" y="249072"/>
                </a:lnTo>
                <a:lnTo>
                  <a:pt x="3473196" y="203454"/>
                </a:lnTo>
                <a:close/>
              </a:path>
              <a:path w="5158740" h="407034">
                <a:moveTo>
                  <a:pt x="3896868" y="203454"/>
                </a:moveTo>
                <a:lnTo>
                  <a:pt x="3890314" y="154584"/>
                </a:lnTo>
                <a:lnTo>
                  <a:pt x="3871823" y="110693"/>
                </a:lnTo>
                <a:lnTo>
                  <a:pt x="3843147" y="73545"/>
                </a:lnTo>
                <a:lnTo>
                  <a:pt x="3805986" y="44856"/>
                </a:lnTo>
                <a:lnTo>
                  <a:pt x="3762095" y="26365"/>
                </a:lnTo>
                <a:lnTo>
                  <a:pt x="3713226" y="19812"/>
                </a:lnTo>
                <a:lnTo>
                  <a:pt x="3664432" y="26365"/>
                </a:lnTo>
                <a:lnTo>
                  <a:pt x="3620757" y="44856"/>
                </a:lnTo>
                <a:lnTo>
                  <a:pt x="3583825" y="73533"/>
                </a:lnTo>
                <a:lnTo>
                  <a:pt x="3555238" y="110693"/>
                </a:lnTo>
                <a:lnTo>
                  <a:pt x="3536607" y="154584"/>
                </a:lnTo>
                <a:lnTo>
                  <a:pt x="3529584" y="203454"/>
                </a:lnTo>
                <a:lnTo>
                  <a:pt x="3536124" y="252336"/>
                </a:lnTo>
                <a:lnTo>
                  <a:pt x="3554615" y="296227"/>
                </a:lnTo>
                <a:lnTo>
                  <a:pt x="3583305" y="333375"/>
                </a:lnTo>
                <a:lnTo>
                  <a:pt x="3620452" y="362064"/>
                </a:lnTo>
                <a:lnTo>
                  <a:pt x="3664343" y="380555"/>
                </a:lnTo>
                <a:lnTo>
                  <a:pt x="3713226" y="387096"/>
                </a:lnTo>
                <a:lnTo>
                  <a:pt x="3762095" y="380555"/>
                </a:lnTo>
                <a:lnTo>
                  <a:pt x="3805986" y="362064"/>
                </a:lnTo>
                <a:lnTo>
                  <a:pt x="3843134" y="333387"/>
                </a:lnTo>
                <a:lnTo>
                  <a:pt x="3871823" y="296227"/>
                </a:lnTo>
                <a:lnTo>
                  <a:pt x="3890314" y="252336"/>
                </a:lnTo>
                <a:lnTo>
                  <a:pt x="3896868" y="203454"/>
                </a:lnTo>
                <a:close/>
              </a:path>
              <a:path w="5158740" h="407034">
                <a:moveTo>
                  <a:pt x="4315968" y="203454"/>
                </a:moveTo>
                <a:lnTo>
                  <a:pt x="4310075" y="159372"/>
                </a:lnTo>
                <a:lnTo>
                  <a:pt x="4293463" y="119837"/>
                </a:lnTo>
                <a:lnTo>
                  <a:pt x="4267670" y="86398"/>
                </a:lnTo>
                <a:lnTo>
                  <a:pt x="4234231" y="60604"/>
                </a:lnTo>
                <a:lnTo>
                  <a:pt x="4194695" y="43992"/>
                </a:lnTo>
                <a:lnTo>
                  <a:pt x="4150614" y="38100"/>
                </a:lnTo>
                <a:lnTo>
                  <a:pt x="4106519" y="43992"/>
                </a:lnTo>
                <a:lnTo>
                  <a:pt x="4066984" y="60604"/>
                </a:lnTo>
                <a:lnTo>
                  <a:pt x="4033545" y="86398"/>
                </a:lnTo>
                <a:lnTo>
                  <a:pt x="4007751" y="119837"/>
                </a:lnTo>
                <a:lnTo>
                  <a:pt x="3991140" y="159372"/>
                </a:lnTo>
                <a:lnTo>
                  <a:pt x="3985260" y="203454"/>
                </a:lnTo>
                <a:lnTo>
                  <a:pt x="3991140" y="247548"/>
                </a:lnTo>
                <a:lnTo>
                  <a:pt x="4007751" y="287083"/>
                </a:lnTo>
                <a:lnTo>
                  <a:pt x="4033545" y="320522"/>
                </a:lnTo>
                <a:lnTo>
                  <a:pt x="4066984" y="346316"/>
                </a:lnTo>
                <a:lnTo>
                  <a:pt x="4106519" y="362927"/>
                </a:lnTo>
                <a:lnTo>
                  <a:pt x="4150614" y="368808"/>
                </a:lnTo>
                <a:lnTo>
                  <a:pt x="4194695" y="362927"/>
                </a:lnTo>
                <a:lnTo>
                  <a:pt x="4234231" y="346316"/>
                </a:lnTo>
                <a:lnTo>
                  <a:pt x="4267670" y="320522"/>
                </a:lnTo>
                <a:lnTo>
                  <a:pt x="4293463" y="287083"/>
                </a:lnTo>
                <a:lnTo>
                  <a:pt x="4310075" y="247548"/>
                </a:lnTo>
                <a:lnTo>
                  <a:pt x="4315968" y="203454"/>
                </a:lnTo>
                <a:close/>
              </a:path>
              <a:path w="5158740" h="407034">
                <a:moveTo>
                  <a:pt x="4738116" y="202692"/>
                </a:moveTo>
                <a:lnTo>
                  <a:pt x="4730635" y="156260"/>
                </a:lnTo>
                <a:lnTo>
                  <a:pt x="4709769" y="115709"/>
                </a:lnTo>
                <a:lnTo>
                  <a:pt x="4677867" y="83604"/>
                </a:lnTo>
                <a:lnTo>
                  <a:pt x="4637252" y="62484"/>
                </a:lnTo>
                <a:lnTo>
                  <a:pt x="4590288" y="54864"/>
                </a:lnTo>
                <a:lnTo>
                  <a:pt x="4543171" y="62484"/>
                </a:lnTo>
                <a:lnTo>
                  <a:pt x="4502289" y="83604"/>
                </a:lnTo>
                <a:lnTo>
                  <a:pt x="4470184" y="115709"/>
                </a:lnTo>
                <a:lnTo>
                  <a:pt x="4449394" y="156260"/>
                </a:lnTo>
                <a:lnTo>
                  <a:pt x="4442460" y="202692"/>
                </a:lnTo>
                <a:lnTo>
                  <a:pt x="4449927" y="249135"/>
                </a:lnTo>
                <a:lnTo>
                  <a:pt x="4470793" y="289687"/>
                </a:lnTo>
                <a:lnTo>
                  <a:pt x="4502696" y="321792"/>
                </a:lnTo>
                <a:lnTo>
                  <a:pt x="4543310" y="342912"/>
                </a:lnTo>
                <a:lnTo>
                  <a:pt x="4590288" y="350520"/>
                </a:lnTo>
                <a:lnTo>
                  <a:pt x="4636719" y="343052"/>
                </a:lnTo>
                <a:lnTo>
                  <a:pt x="4677270" y="322186"/>
                </a:lnTo>
                <a:lnTo>
                  <a:pt x="4709376" y="290283"/>
                </a:lnTo>
                <a:lnTo>
                  <a:pt x="4730496" y="249669"/>
                </a:lnTo>
                <a:lnTo>
                  <a:pt x="4738116" y="202692"/>
                </a:lnTo>
                <a:close/>
              </a:path>
              <a:path w="5158740" h="407034">
                <a:moveTo>
                  <a:pt x="5158740" y="204216"/>
                </a:moveTo>
                <a:lnTo>
                  <a:pt x="5148516" y="153149"/>
                </a:lnTo>
                <a:lnTo>
                  <a:pt x="5120640" y="111493"/>
                </a:lnTo>
                <a:lnTo>
                  <a:pt x="5079225" y="83439"/>
                </a:lnTo>
                <a:lnTo>
                  <a:pt x="5028438" y="73152"/>
                </a:lnTo>
                <a:lnTo>
                  <a:pt x="4978235" y="83439"/>
                </a:lnTo>
                <a:lnTo>
                  <a:pt x="4936756" y="111493"/>
                </a:lnTo>
                <a:lnTo>
                  <a:pt x="4908537" y="153149"/>
                </a:lnTo>
                <a:lnTo>
                  <a:pt x="4898136" y="204216"/>
                </a:lnTo>
                <a:lnTo>
                  <a:pt x="4908347" y="255295"/>
                </a:lnTo>
                <a:lnTo>
                  <a:pt x="4936236" y="296951"/>
                </a:lnTo>
                <a:lnTo>
                  <a:pt x="4977638" y="325005"/>
                </a:lnTo>
                <a:lnTo>
                  <a:pt x="5028438" y="335280"/>
                </a:lnTo>
                <a:lnTo>
                  <a:pt x="5079225" y="325005"/>
                </a:lnTo>
                <a:lnTo>
                  <a:pt x="5120640" y="296951"/>
                </a:lnTo>
                <a:lnTo>
                  <a:pt x="5148516" y="255295"/>
                </a:lnTo>
                <a:lnTo>
                  <a:pt x="5158740" y="204216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5" name="bg object 2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5359908" y="544068"/>
            <a:ext cx="219455" cy="219456"/>
          </a:xfrm>
          <a:prstGeom prst="rect">
            <a:avLst/>
          </a:prstGeom>
        </p:spPr>
      </p:pic>
      <p:pic>
        <p:nvPicPr>
          <p:cNvPr id="26" name="bg object 2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818632" y="565404"/>
            <a:ext cx="178307" cy="178308"/>
          </a:xfrm>
          <a:prstGeom prst="rect">
            <a:avLst/>
          </a:prstGeom>
        </p:spPr>
      </p:pic>
      <p:sp>
        <p:nvSpPr>
          <p:cNvPr id="27" name="bg object 27"/>
          <p:cNvSpPr/>
          <p:nvPr/>
        </p:nvSpPr>
        <p:spPr>
          <a:xfrm>
            <a:off x="1524" y="890015"/>
            <a:ext cx="5160645" cy="845819"/>
          </a:xfrm>
          <a:custGeom>
            <a:avLst/>
            <a:gdLst/>
            <a:ahLst/>
            <a:cxnLst/>
            <a:rect l="l" t="t" r="r" b="b"/>
            <a:pathLst>
              <a:path w="5160645" h="845819">
                <a:moveTo>
                  <a:pt x="406895" y="642366"/>
                </a:moveTo>
                <a:lnTo>
                  <a:pt x="401561" y="595553"/>
                </a:lnTo>
                <a:lnTo>
                  <a:pt x="386308" y="552665"/>
                </a:lnTo>
                <a:lnTo>
                  <a:pt x="362369" y="514896"/>
                </a:lnTo>
                <a:lnTo>
                  <a:pt x="330911" y="483450"/>
                </a:lnTo>
                <a:lnTo>
                  <a:pt x="293141" y="459498"/>
                </a:lnTo>
                <a:lnTo>
                  <a:pt x="250253" y="444258"/>
                </a:lnTo>
                <a:lnTo>
                  <a:pt x="203454" y="438912"/>
                </a:lnTo>
                <a:lnTo>
                  <a:pt x="156641" y="444258"/>
                </a:lnTo>
                <a:lnTo>
                  <a:pt x="113753" y="459498"/>
                </a:lnTo>
                <a:lnTo>
                  <a:pt x="75984" y="483450"/>
                </a:lnTo>
                <a:lnTo>
                  <a:pt x="44526" y="514896"/>
                </a:lnTo>
                <a:lnTo>
                  <a:pt x="20586" y="552665"/>
                </a:lnTo>
                <a:lnTo>
                  <a:pt x="5334" y="595553"/>
                </a:lnTo>
                <a:lnTo>
                  <a:pt x="0" y="642366"/>
                </a:lnTo>
                <a:lnTo>
                  <a:pt x="5334" y="689190"/>
                </a:lnTo>
                <a:lnTo>
                  <a:pt x="20586" y="732078"/>
                </a:lnTo>
                <a:lnTo>
                  <a:pt x="44526" y="769848"/>
                </a:lnTo>
                <a:lnTo>
                  <a:pt x="75984" y="801293"/>
                </a:lnTo>
                <a:lnTo>
                  <a:pt x="113753" y="825246"/>
                </a:lnTo>
                <a:lnTo>
                  <a:pt x="156641" y="840486"/>
                </a:lnTo>
                <a:lnTo>
                  <a:pt x="203454" y="845820"/>
                </a:lnTo>
                <a:lnTo>
                  <a:pt x="250253" y="840486"/>
                </a:lnTo>
                <a:lnTo>
                  <a:pt x="293141" y="825246"/>
                </a:lnTo>
                <a:lnTo>
                  <a:pt x="330911" y="801293"/>
                </a:lnTo>
                <a:lnTo>
                  <a:pt x="362369" y="769848"/>
                </a:lnTo>
                <a:lnTo>
                  <a:pt x="386308" y="732078"/>
                </a:lnTo>
                <a:lnTo>
                  <a:pt x="401561" y="689190"/>
                </a:lnTo>
                <a:lnTo>
                  <a:pt x="406895" y="642366"/>
                </a:lnTo>
                <a:close/>
              </a:path>
              <a:path w="5160645" h="845819">
                <a:moveTo>
                  <a:pt x="406895" y="203454"/>
                </a:moveTo>
                <a:lnTo>
                  <a:pt x="401561" y="156641"/>
                </a:lnTo>
                <a:lnTo>
                  <a:pt x="386308" y="113753"/>
                </a:lnTo>
                <a:lnTo>
                  <a:pt x="362369" y="75984"/>
                </a:lnTo>
                <a:lnTo>
                  <a:pt x="330911" y="44538"/>
                </a:lnTo>
                <a:lnTo>
                  <a:pt x="293141" y="20586"/>
                </a:lnTo>
                <a:lnTo>
                  <a:pt x="250253" y="5346"/>
                </a:lnTo>
                <a:lnTo>
                  <a:pt x="203454" y="0"/>
                </a:lnTo>
                <a:lnTo>
                  <a:pt x="156641" y="5422"/>
                </a:lnTo>
                <a:lnTo>
                  <a:pt x="113753" y="20840"/>
                </a:lnTo>
                <a:lnTo>
                  <a:pt x="75984" y="44970"/>
                </a:lnTo>
                <a:lnTo>
                  <a:pt x="44526" y="76568"/>
                </a:lnTo>
                <a:lnTo>
                  <a:pt x="20586" y="114363"/>
                </a:lnTo>
                <a:lnTo>
                  <a:pt x="5334" y="157086"/>
                </a:lnTo>
                <a:lnTo>
                  <a:pt x="0" y="203454"/>
                </a:lnTo>
                <a:lnTo>
                  <a:pt x="5334" y="250278"/>
                </a:lnTo>
                <a:lnTo>
                  <a:pt x="20586" y="293166"/>
                </a:lnTo>
                <a:lnTo>
                  <a:pt x="44526" y="330936"/>
                </a:lnTo>
                <a:lnTo>
                  <a:pt x="75984" y="362381"/>
                </a:lnTo>
                <a:lnTo>
                  <a:pt x="113753" y="386334"/>
                </a:lnTo>
                <a:lnTo>
                  <a:pt x="156641" y="401574"/>
                </a:lnTo>
                <a:lnTo>
                  <a:pt x="203454" y="406908"/>
                </a:lnTo>
                <a:lnTo>
                  <a:pt x="250253" y="401574"/>
                </a:lnTo>
                <a:lnTo>
                  <a:pt x="293141" y="386334"/>
                </a:lnTo>
                <a:lnTo>
                  <a:pt x="330911" y="362381"/>
                </a:lnTo>
                <a:lnTo>
                  <a:pt x="362369" y="330936"/>
                </a:lnTo>
                <a:lnTo>
                  <a:pt x="386308" y="293166"/>
                </a:lnTo>
                <a:lnTo>
                  <a:pt x="401561" y="250278"/>
                </a:lnTo>
                <a:lnTo>
                  <a:pt x="406895" y="203454"/>
                </a:lnTo>
                <a:close/>
              </a:path>
              <a:path w="5160645" h="845819">
                <a:moveTo>
                  <a:pt x="3038856" y="203454"/>
                </a:moveTo>
                <a:lnTo>
                  <a:pt x="3033509" y="156641"/>
                </a:lnTo>
                <a:lnTo>
                  <a:pt x="3018269" y="113753"/>
                </a:lnTo>
                <a:lnTo>
                  <a:pt x="2994317" y="75984"/>
                </a:lnTo>
                <a:lnTo>
                  <a:pt x="2962872" y="44538"/>
                </a:lnTo>
                <a:lnTo>
                  <a:pt x="2925102" y="20586"/>
                </a:lnTo>
                <a:lnTo>
                  <a:pt x="2882214" y="5346"/>
                </a:lnTo>
                <a:lnTo>
                  <a:pt x="2835402" y="0"/>
                </a:lnTo>
                <a:lnTo>
                  <a:pt x="2788577" y="5422"/>
                </a:lnTo>
                <a:lnTo>
                  <a:pt x="2745689" y="20840"/>
                </a:lnTo>
                <a:lnTo>
                  <a:pt x="2707919" y="44970"/>
                </a:lnTo>
                <a:lnTo>
                  <a:pt x="2676474" y="76568"/>
                </a:lnTo>
                <a:lnTo>
                  <a:pt x="2652522" y="114363"/>
                </a:lnTo>
                <a:lnTo>
                  <a:pt x="2637282" y="157086"/>
                </a:lnTo>
                <a:lnTo>
                  <a:pt x="2631948" y="203454"/>
                </a:lnTo>
                <a:lnTo>
                  <a:pt x="2637282" y="250278"/>
                </a:lnTo>
                <a:lnTo>
                  <a:pt x="2652522" y="293166"/>
                </a:lnTo>
                <a:lnTo>
                  <a:pt x="2676474" y="330936"/>
                </a:lnTo>
                <a:lnTo>
                  <a:pt x="2707919" y="362381"/>
                </a:lnTo>
                <a:lnTo>
                  <a:pt x="2745689" y="386334"/>
                </a:lnTo>
                <a:lnTo>
                  <a:pt x="2788577" y="401574"/>
                </a:lnTo>
                <a:lnTo>
                  <a:pt x="2835402" y="406908"/>
                </a:lnTo>
                <a:lnTo>
                  <a:pt x="2882214" y="401574"/>
                </a:lnTo>
                <a:lnTo>
                  <a:pt x="2925102" y="386334"/>
                </a:lnTo>
                <a:lnTo>
                  <a:pt x="2962872" y="362381"/>
                </a:lnTo>
                <a:lnTo>
                  <a:pt x="2994317" y="330936"/>
                </a:lnTo>
                <a:lnTo>
                  <a:pt x="3018269" y="293166"/>
                </a:lnTo>
                <a:lnTo>
                  <a:pt x="3033509" y="250278"/>
                </a:lnTo>
                <a:lnTo>
                  <a:pt x="3038856" y="203454"/>
                </a:lnTo>
                <a:close/>
              </a:path>
              <a:path w="5160645" h="845819">
                <a:moveTo>
                  <a:pt x="3477768" y="204216"/>
                </a:moveTo>
                <a:lnTo>
                  <a:pt x="3472370" y="157607"/>
                </a:lnTo>
                <a:lnTo>
                  <a:pt x="3457016" y="114884"/>
                </a:lnTo>
                <a:lnTo>
                  <a:pt x="3432975" y="77254"/>
                </a:lnTo>
                <a:lnTo>
                  <a:pt x="3401504" y="45923"/>
                </a:lnTo>
                <a:lnTo>
                  <a:pt x="3363849" y="22047"/>
                </a:lnTo>
                <a:lnTo>
                  <a:pt x="3321291" y="6858"/>
                </a:lnTo>
                <a:lnTo>
                  <a:pt x="3275076" y="1524"/>
                </a:lnTo>
                <a:lnTo>
                  <a:pt x="3228454" y="6858"/>
                </a:lnTo>
                <a:lnTo>
                  <a:pt x="3185731" y="22047"/>
                </a:lnTo>
                <a:lnTo>
                  <a:pt x="3148101" y="45923"/>
                </a:lnTo>
                <a:lnTo>
                  <a:pt x="3116770" y="77254"/>
                </a:lnTo>
                <a:lnTo>
                  <a:pt x="3092894" y="114884"/>
                </a:lnTo>
                <a:lnTo>
                  <a:pt x="3077705" y="157607"/>
                </a:lnTo>
                <a:lnTo>
                  <a:pt x="3072384" y="204216"/>
                </a:lnTo>
                <a:lnTo>
                  <a:pt x="3077768" y="250837"/>
                </a:lnTo>
                <a:lnTo>
                  <a:pt x="3093123" y="293560"/>
                </a:lnTo>
                <a:lnTo>
                  <a:pt x="3117164" y="331190"/>
                </a:lnTo>
                <a:lnTo>
                  <a:pt x="3148634" y="362521"/>
                </a:lnTo>
                <a:lnTo>
                  <a:pt x="3186290" y="386397"/>
                </a:lnTo>
                <a:lnTo>
                  <a:pt x="3228848" y="401586"/>
                </a:lnTo>
                <a:lnTo>
                  <a:pt x="3275076" y="406908"/>
                </a:lnTo>
                <a:lnTo>
                  <a:pt x="3321685" y="401523"/>
                </a:lnTo>
                <a:lnTo>
                  <a:pt x="3364407" y="386168"/>
                </a:lnTo>
                <a:lnTo>
                  <a:pt x="3402038" y="362127"/>
                </a:lnTo>
                <a:lnTo>
                  <a:pt x="3433368" y="330657"/>
                </a:lnTo>
                <a:lnTo>
                  <a:pt x="3457244" y="293001"/>
                </a:lnTo>
                <a:lnTo>
                  <a:pt x="3472434" y="250444"/>
                </a:lnTo>
                <a:lnTo>
                  <a:pt x="3477768" y="204216"/>
                </a:lnTo>
                <a:close/>
              </a:path>
              <a:path w="5160645" h="845819">
                <a:moveTo>
                  <a:pt x="3898392" y="203454"/>
                </a:moveTo>
                <a:lnTo>
                  <a:pt x="3891826" y="154470"/>
                </a:lnTo>
                <a:lnTo>
                  <a:pt x="3873271" y="110299"/>
                </a:lnTo>
                <a:lnTo>
                  <a:pt x="3844429" y="72771"/>
                </a:lnTo>
                <a:lnTo>
                  <a:pt x="3807002" y="43726"/>
                </a:lnTo>
                <a:lnTo>
                  <a:pt x="3762692" y="24955"/>
                </a:lnTo>
                <a:lnTo>
                  <a:pt x="3713226" y="18288"/>
                </a:lnTo>
                <a:lnTo>
                  <a:pt x="3663746" y="24955"/>
                </a:lnTo>
                <a:lnTo>
                  <a:pt x="3619436" y="43726"/>
                </a:lnTo>
                <a:lnTo>
                  <a:pt x="3582009" y="72783"/>
                </a:lnTo>
                <a:lnTo>
                  <a:pt x="3553168" y="110299"/>
                </a:lnTo>
                <a:lnTo>
                  <a:pt x="3534613" y="154470"/>
                </a:lnTo>
                <a:lnTo>
                  <a:pt x="3528060" y="203454"/>
                </a:lnTo>
                <a:lnTo>
                  <a:pt x="3534714" y="252450"/>
                </a:lnTo>
                <a:lnTo>
                  <a:pt x="3553485" y="296621"/>
                </a:lnTo>
                <a:lnTo>
                  <a:pt x="3582543" y="334149"/>
                </a:lnTo>
                <a:lnTo>
                  <a:pt x="3620058" y="363194"/>
                </a:lnTo>
                <a:lnTo>
                  <a:pt x="3664229" y="381965"/>
                </a:lnTo>
                <a:lnTo>
                  <a:pt x="3713226" y="388620"/>
                </a:lnTo>
                <a:lnTo>
                  <a:pt x="3762210" y="382066"/>
                </a:lnTo>
                <a:lnTo>
                  <a:pt x="3806380" y="363512"/>
                </a:lnTo>
                <a:lnTo>
                  <a:pt x="3843909" y="334670"/>
                </a:lnTo>
                <a:lnTo>
                  <a:pt x="3872954" y="297243"/>
                </a:lnTo>
                <a:lnTo>
                  <a:pt x="3891724" y="252933"/>
                </a:lnTo>
                <a:lnTo>
                  <a:pt x="3898392" y="203454"/>
                </a:lnTo>
                <a:close/>
              </a:path>
              <a:path w="5160645" h="845819">
                <a:moveTo>
                  <a:pt x="4320540" y="204978"/>
                </a:moveTo>
                <a:lnTo>
                  <a:pt x="4314431" y="159499"/>
                </a:lnTo>
                <a:lnTo>
                  <a:pt x="4297223" y="118821"/>
                </a:lnTo>
                <a:lnTo>
                  <a:pt x="4270578" y="84493"/>
                </a:lnTo>
                <a:lnTo>
                  <a:pt x="4236148" y="58064"/>
                </a:lnTo>
                <a:lnTo>
                  <a:pt x="4195610" y="41071"/>
                </a:lnTo>
                <a:lnTo>
                  <a:pt x="4150614" y="35052"/>
                </a:lnTo>
                <a:lnTo>
                  <a:pt x="4105605" y="41071"/>
                </a:lnTo>
                <a:lnTo>
                  <a:pt x="4065066" y="58064"/>
                </a:lnTo>
                <a:lnTo>
                  <a:pt x="4030637" y="84493"/>
                </a:lnTo>
                <a:lnTo>
                  <a:pt x="4003992" y="118821"/>
                </a:lnTo>
                <a:lnTo>
                  <a:pt x="3986784" y="159499"/>
                </a:lnTo>
                <a:lnTo>
                  <a:pt x="3980688" y="204978"/>
                </a:lnTo>
                <a:lnTo>
                  <a:pt x="3986695" y="250469"/>
                </a:lnTo>
                <a:lnTo>
                  <a:pt x="4003687" y="291147"/>
                </a:lnTo>
                <a:lnTo>
                  <a:pt x="4030116" y="325475"/>
                </a:lnTo>
                <a:lnTo>
                  <a:pt x="4064444" y="351904"/>
                </a:lnTo>
                <a:lnTo>
                  <a:pt x="4105122" y="368896"/>
                </a:lnTo>
                <a:lnTo>
                  <a:pt x="4150614" y="374904"/>
                </a:lnTo>
                <a:lnTo>
                  <a:pt x="4196092" y="368896"/>
                </a:lnTo>
                <a:lnTo>
                  <a:pt x="4236771" y="351904"/>
                </a:lnTo>
                <a:lnTo>
                  <a:pt x="4271099" y="325475"/>
                </a:lnTo>
                <a:lnTo>
                  <a:pt x="4297527" y="291147"/>
                </a:lnTo>
                <a:lnTo>
                  <a:pt x="4314520" y="250469"/>
                </a:lnTo>
                <a:lnTo>
                  <a:pt x="4320540" y="204978"/>
                </a:lnTo>
                <a:close/>
              </a:path>
              <a:path w="5160645" h="845819">
                <a:moveTo>
                  <a:pt x="4741164" y="203454"/>
                </a:moveTo>
                <a:lnTo>
                  <a:pt x="4733518" y="156349"/>
                </a:lnTo>
                <a:lnTo>
                  <a:pt x="4712195" y="115176"/>
                </a:lnTo>
                <a:lnTo>
                  <a:pt x="4679594" y="82562"/>
                </a:lnTo>
                <a:lnTo>
                  <a:pt x="4638154" y="61087"/>
                </a:lnTo>
                <a:lnTo>
                  <a:pt x="4590288" y="53340"/>
                </a:lnTo>
                <a:lnTo>
                  <a:pt x="4542409" y="61087"/>
                </a:lnTo>
                <a:lnTo>
                  <a:pt x="4500969" y="82562"/>
                </a:lnTo>
                <a:lnTo>
                  <a:pt x="4468368" y="115176"/>
                </a:lnTo>
                <a:lnTo>
                  <a:pt x="4447044" y="156349"/>
                </a:lnTo>
                <a:lnTo>
                  <a:pt x="4439412" y="203454"/>
                </a:lnTo>
                <a:lnTo>
                  <a:pt x="4447184" y="250571"/>
                </a:lnTo>
                <a:lnTo>
                  <a:pt x="4468774" y="291744"/>
                </a:lnTo>
                <a:lnTo>
                  <a:pt x="4501566" y="324358"/>
                </a:lnTo>
                <a:lnTo>
                  <a:pt x="4542942" y="345833"/>
                </a:lnTo>
                <a:lnTo>
                  <a:pt x="4590288" y="353568"/>
                </a:lnTo>
                <a:lnTo>
                  <a:pt x="4637621" y="345973"/>
                </a:lnTo>
                <a:lnTo>
                  <a:pt x="4678997" y="324764"/>
                </a:lnTo>
                <a:lnTo>
                  <a:pt x="4711789" y="292341"/>
                </a:lnTo>
                <a:lnTo>
                  <a:pt x="4733379" y="251117"/>
                </a:lnTo>
                <a:lnTo>
                  <a:pt x="4741164" y="203454"/>
                </a:lnTo>
                <a:close/>
              </a:path>
              <a:path w="5160645" h="845819">
                <a:moveTo>
                  <a:pt x="5160264" y="203454"/>
                </a:moveTo>
                <a:lnTo>
                  <a:pt x="5153609" y="162052"/>
                </a:lnTo>
                <a:lnTo>
                  <a:pt x="5135029" y="125895"/>
                </a:lnTo>
                <a:lnTo>
                  <a:pt x="5106606" y="97256"/>
                </a:lnTo>
                <a:lnTo>
                  <a:pt x="5070373" y="78422"/>
                </a:lnTo>
                <a:lnTo>
                  <a:pt x="5028438" y="71628"/>
                </a:lnTo>
                <a:lnTo>
                  <a:pt x="4987023" y="78422"/>
                </a:lnTo>
                <a:lnTo>
                  <a:pt x="4950866" y="97256"/>
                </a:lnTo>
                <a:lnTo>
                  <a:pt x="4922228" y="125895"/>
                </a:lnTo>
                <a:lnTo>
                  <a:pt x="4903394" y="162052"/>
                </a:lnTo>
                <a:lnTo>
                  <a:pt x="4896612" y="203454"/>
                </a:lnTo>
                <a:lnTo>
                  <a:pt x="4903254" y="244868"/>
                </a:lnTo>
                <a:lnTo>
                  <a:pt x="4921834" y="281025"/>
                </a:lnTo>
                <a:lnTo>
                  <a:pt x="4950257" y="309664"/>
                </a:lnTo>
                <a:lnTo>
                  <a:pt x="4986490" y="328498"/>
                </a:lnTo>
                <a:lnTo>
                  <a:pt x="5028438" y="335280"/>
                </a:lnTo>
                <a:lnTo>
                  <a:pt x="5069840" y="328637"/>
                </a:lnTo>
                <a:lnTo>
                  <a:pt x="5105997" y="310057"/>
                </a:lnTo>
                <a:lnTo>
                  <a:pt x="5134635" y="281635"/>
                </a:lnTo>
                <a:lnTo>
                  <a:pt x="5153469" y="245402"/>
                </a:lnTo>
                <a:lnTo>
                  <a:pt x="5160264" y="2034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8" name="bg object 2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-1524" y="0"/>
            <a:ext cx="2602992" cy="3491484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1524" y="1328927"/>
            <a:ext cx="4320540" cy="3002280"/>
          </a:xfrm>
          <a:custGeom>
            <a:avLst/>
            <a:gdLst/>
            <a:ahLst/>
            <a:cxnLst/>
            <a:rect l="l" t="t" r="r" b="b"/>
            <a:pathLst>
              <a:path w="4320540" h="3002279">
                <a:moveTo>
                  <a:pt x="364236" y="2836164"/>
                </a:moveTo>
                <a:lnTo>
                  <a:pt x="358482" y="2793250"/>
                </a:lnTo>
                <a:lnTo>
                  <a:pt x="342265" y="2754668"/>
                </a:lnTo>
                <a:lnTo>
                  <a:pt x="317106" y="2721965"/>
                </a:lnTo>
                <a:lnTo>
                  <a:pt x="284556" y="2696692"/>
                </a:lnTo>
                <a:lnTo>
                  <a:pt x="246164" y="2680398"/>
                </a:lnTo>
                <a:lnTo>
                  <a:pt x="203454" y="2674620"/>
                </a:lnTo>
                <a:lnTo>
                  <a:pt x="160731" y="2680398"/>
                </a:lnTo>
                <a:lnTo>
                  <a:pt x="122339" y="2696692"/>
                </a:lnTo>
                <a:lnTo>
                  <a:pt x="89789" y="2721965"/>
                </a:lnTo>
                <a:lnTo>
                  <a:pt x="64643" y="2754668"/>
                </a:lnTo>
                <a:lnTo>
                  <a:pt x="48412" y="2793250"/>
                </a:lnTo>
                <a:lnTo>
                  <a:pt x="42672" y="2836164"/>
                </a:lnTo>
                <a:lnTo>
                  <a:pt x="48412" y="2879090"/>
                </a:lnTo>
                <a:lnTo>
                  <a:pt x="64643" y="2917672"/>
                </a:lnTo>
                <a:lnTo>
                  <a:pt x="89789" y="2950375"/>
                </a:lnTo>
                <a:lnTo>
                  <a:pt x="122339" y="2975648"/>
                </a:lnTo>
                <a:lnTo>
                  <a:pt x="160731" y="2991942"/>
                </a:lnTo>
                <a:lnTo>
                  <a:pt x="203454" y="2997708"/>
                </a:lnTo>
                <a:lnTo>
                  <a:pt x="246164" y="2991942"/>
                </a:lnTo>
                <a:lnTo>
                  <a:pt x="284556" y="2975648"/>
                </a:lnTo>
                <a:lnTo>
                  <a:pt x="317106" y="2950375"/>
                </a:lnTo>
                <a:lnTo>
                  <a:pt x="342265" y="2917672"/>
                </a:lnTo>
                <a:lnTo>
                  <a:pt x="358482" y="2879090"/>
                </a:lnTo>
                <a:lnTo>
                  <a:pt x="364236" y="2836164"/>
                </a:lnTo>
                <a:close/>
              </a:path>
              <a:path w="4320540" h="3002279">
                <a:moveTo>
                  <a:pt x="381000" y="2398014"/>
                </a:moveTo>
                <a:lnTo>
                  <a:pt x="374675" y="2350693"/>
                </a:lnTo>
                <a:lnTo>
                  <a:pt x="356844" y="2308250"/>
                </a:lnTo>
                <a:lnTo>
                  <a:pt x="329158" y="2272334"/>
                </a:lnTo>
                <a:lnTo>
                  <a:pt x="293255" y="2244636"/>
                </a:lnTo>
                <a:lnTo>
                  <a:pt x="250799" y="2226792"/>
                </a:lnTo>
                <a:lnTo>
                  <a:pt x="203454" y="2220480"/>
                </a:lnTo>
                <a:lnTo>
                  <a:pt x="156578" y="2226881"/>
                </a:lnTo>
                <a:lnTo>
                  <a:pt x="114261" y="2244915"/>
                </a:lnTo>
                <a:lnTo>
                  <a:pt x="78270" y="2272817"/>
                </a:lnTo>
                <a:lnTo>
                  <a:pt x="50355" y="2308809"/>
                </a:lnTo>
                <a:lnTo>
                  <a:pt x="32308" y="2351138"/>
                </a:lnTo>
                <a:lnTo>
                  <a:pt x="25908" y="2398014"/>
                </a:lnTo>
                <a:lnTo>
                  <a:pt x="32219" y="2445347"/>
                </a:lnTo>
                <a:lnTo>
                  <a:pt x="50050" y="2487790"/>
                </a:lnTo>
                <a:lnTo>
                  <a:pt x="77749" y="2523706"/>
                </a:lnTo>
                <a:lnTo>
                  <a:pt x="113652" y="2551404"/>
                </a:lnTo>
                <a:lnTo>
                  <a:pt x="156095" y="2569248"/>
                </a:lnTo>
                <a:lnTo>
                  <a:pt x="203454" y="2575560"/>
                </a:lnTo>
                <a:lnTo>
                  <a:pt x="250799" y="2569248"/>
                </a:lnTo>
                <a:lnTo>
                  <a:pt x="293255" y="2551404"/>
                </a:lnTo>
                <a:lnTo>
                  <a:pt x="329158" y="2523706"/>
                </a:lnTo>
                <a:lnTo>
                  <a:pt x="356844" y="2487790"/>
                </a:lnTo>
                <a:lnTo>
                  <a:pt x="374675" y="2445347"/>
                </a:lnTo>
                <a:lnTo>
                  <a:pt x="381000" y="2398014"/>
                </a:lnTo>
                <a:close/>
              </a:path>
              <a:path w="4320540" h="3002279">
                <a:moveTo>
                  <a:pt x="396240" y="1959864"/>
                </a:moveTo>
                <a:lnTo>
                  <a:pt x="391160" y="1915401"/>
                </a:lnTo>
                <a:lnTo>
                  <a:pt x="376694" y="1874621"/>
                </a:lnTo>
                <a:lnTo>
                  <a:pt x="353987" y="1838693"/>
                </a:lnTo>
                <a:lnTo>
                  <a:pt x="324154" y="1808746"/>
                </a:lnTo>
                <a:lnTo>
                  <a:pt x="288366" y="1785937"/>
                </a:lnTo>
                <a:lnTo>
                  <a:pt x="247751" y="1771421"/>
                </a:lnTo>
                <a:lnTo>
                  <a:pt x="203454" y="1766316"/>
                </a:lnTo>
                <a:lnTo>
                  <a:pt x="159575" y="1771421"/>
                </a:lnTo>
                <a:lnTo>
                  <a:pt x="119126" y="1785937"/>
                </a:lnTo>
                <a:lnTo>
                  <a:pt x="83312" y="1808746"/>
                </a:lnTo>
                <a:lnTo>
                  <a:pt x="53352" y="1838693"/>
                </a:lnTo>
                <a:lnTo>
                  <a:pt x="30441" y="1874621"/>
                </a:lnTo>
                <a:lnTo>
                  <a:pt x="15811" y="1915401"/>
                </a:lnTo>
                <a:lnTo>
                  <a:pt x="10668" y="1959864"/>
                </a:lnTo>
                <a:lnTo>
                  <a:pt x="15735" y="2004339"/>
                </a:lnTo>
                <a:lnTo>
                  <a:pt x="30200" y="2045119"/>
                </a:lnTo>
                <a:lnTo>
                  <a:pt x="52908" y="2081047"/>
                </a:lnTo>
                <a:lnTo>
                  <a:pt x="82740" y="2110994"/>
                </a:lnTo>
                <a:lnTo>
                  <a:pt x="118529" y="2133803"/>
                </a:lnTo>
                <a:lnTo>
                  <a:pt x="159143" y="2148319"/>
                </a:lnTo>
                <a:lnTo>
                  <a:pt x="203454" y="2153412"/>
                </a:lnTo>
                <a:lnTo>
                  <a:pt x="247751" y="2148319"/>
                </a:lnTo>
                <a:lnTo>
                  <a:pt x="288366" y="2133803"/>
                </a:lnTo>
                <a:lnTo>
                  <a:pt x="324154" y="2110994"/>
                </a:lnTo>
                <a:lnTo>
                  <a:pt x="353987" y="2081047"/>
                </a:lnTo>
                <a:lnTo>
                  <a:pt x="376694" y="2045119"/>
                </a:lnTo>
                <a:lnTo>
                  <a:pt x="391160" y="2004339"/>
                </a:lnTo>
                <a:lnTo>
                  <a:pt x="396240" y="1959864"/>
                </a:lnTo>
                <a:close/>
              </a:path>
              <a:path w="4320540" h="3002279">
                <a:moveTo>
                  <a:pt x="406895" y="642366"/>
                </a:moveTo>
                <a:lnTo>
                  <a:pt x="401561" y="595553"/>
                </a:lnTo>
                <a:lnTo>
                  <a:pt x="386308" y="552665"/>
                </a:lnTo>
                <a:lnTo>
                  <a:pt x="362369" y="514896"/>
                </a:lnTo>
                <a:lnTo>
                  <a:pt x="330911" y="483450"/>
                </a:lnTo>
                <a:lnTo>
                  <a:pt x="293141" y="459498"/>
                </a:lnTo>
                <a:lnTo>
                  <a:pt x="250253" y="444258"/>
                </a:lnTo>
                <a:lnTo>
                  <a:pt x="203454" y="438912"/>
                </a:lnTo>
                <a:lnTo>
                  <a:pt x="156641" y="444334"/>
                </a:lnTo>
                <a:lnTo>
                  <a:pt x="113753" y="459752"/>
                </a:lnTo>
                <a:lnTo>
                  <a:pt x="75984" y="483882"/>
                </a:lnTo>
                <a:lnTo>
                  <a:pt x="44526" y="515480"/>
                </a:lnTo>
                <a:lnTo>
                  <a:pt x="20586" y="553275"/>
                </a:lnTo>
                <a:lnTo>
                  <a:pt x="5334" y="595998"/>
                </a:lnTo>
                <a:lnTo>
                  <a:pt x="0" y="642366"/>
                </a:lnTo>
                <a:lnTo>
                  <a:pt x="5334" y="689190"/>
                </a:lnTo>
                <a:lnTo>
                  <a:pt x="20586" y="732078"/>
                </a:lnTo>
                <a:lnTo>
                  <a:pt x="44526" y="769848"/>
                </a:lnTo>
                <a:lnTo>
                  <a:pt x="75984" y="801293"/>
                </a:lnTo>
                <a:lnTo>
                  <a:pt x="113753" y="825246"/>
                </a:lnTo>
                <a:lnTo>
                  <a:pt x="156641" y="840486"/>
                </a:lnTo>
                <a:lnTo>
                  <a:pt x="203454" y="845820"/>
                </a:lnTo>
                <a:lnTo>
                  <a:pt x="250253" y="840486"/>
                </a:lnTo>
                <a:lnTo>
                  <a:pt x="293141" y="825246"/>
                </a:lnTo>
                <a:lnTo>
                  <a:pt x="330911" y="801293"/>
                </a:lnTo>
                <a:lnTo>
                  <a:pt x="362369" y="769848"/>
                </a:lnTo>
                <a:lnTo>
                  <a:pt x="386308" y="732078"/>
                </a:lnTo>
                <a:lnTo>
                  <a:pt x="401561" y="689190"/>
                </a:lnTo>
                <a:lnTo>
                  <a:pt x="406895" y="642366"/>
                </a:lnTo>
                <a:close/>
              </a:path>
              <a:path w="4320540" h="3002279">
                <a:moveTo>
                  <a:pt x="807720" y="2836926"/>
                </a:moveTo>
                <a:lnTo>
                  <a:pt x="801839" y="2792844"/>
                </a:lnTo>
                <a:lnTo>
                  <a:pt x="785228" y="2753309"/>
                </a:lnTo>
                <a:lnTo>
                  <a:pt x="759421" y="2719870"/>
                </a:lnTo>
                <a:lnTo>
                  <a:pt x="725982" y="2694076"/>
                </a:lnTo>
                <a:lnTo>
                  <a:pt x="686447" y="2677464"/>
                </a:lnTo>
                <a:lnTo>
                  <a:pt x="642366" y="2671572"/>
                </a:lnTo>
                <a:lnTo>
                  <a:pt x="598271" y="2677464"/>
                </a:lnTo>
                <a:lnTo>
                  <a:pt x="558736" y="2694076"/>
                </a:lnTo>
                <a:lnTo>
                  <a:pt x="525297" y="2719870"/>
                </a:lnTo>
                <a:lnTo>
                  <a:pt x="499491" y="2753309"/>
                </a:lnTo>
                <a:lnTo>
                  <a:pt x="482879" y="2792844"/>
                </a:lnTo>
                <a:lnTo>
                  <a:pt x="477012" y="2836926"/>
                </a:lnTo>
                <a:lnTo>
                  <a:pt x="482879" y="2881020"/>
                </a:lnTo>
                <a:lnTo>
                  <a:pt x="499491" y="2920555"/>
                </a:lnTo>
                <a:lnTo>
                  <a:pt x="525297" y="2953994"/>
                </a:lnTo>
                <a:lnTo>
                  <a:pt x="558736" y="2979788"/>
                </a:lnTo>
                <a:lnTo>
                  <a:pt x="598271" y="2996400"/>
                </a:lnTo>
                <a:lnTo>
                  <a:pt x="642366" y="3002280"/>
                </a:lnTo>
                <a:lnTo>
                  <a:pt x="686447" y="2996400"/>
                </a:lnTo>
                <a:lnTo>
                  <a:pt x="725982" y="2979788"/>
                </a:lnTo>
                <a:lnTo>
                  <a:pt x="759421" y="2953994"/>
                </a:lnTo>
                <a:lnTo>
                  <a:pt x="785228" y="2920555"/>
                </a:lnTo>
                <a:lnTo>
                  <a:pt x="801839" y="2881020"/>
                </a:lnTo>
                <a:lnTo>
                  <a:pt x="807720" y="2836926"/>
                </a:lnTo>
                <a:close/>
              </a:path>
              <a:path w="4320540" h="3002279">
                <a:moveTo>
                  <a:pt x="826008" y="2399538"/>
                </a:moveTo>
                <a:lnTo>
                  <a:pt x="819454" y="2350668"/>
                </a:lnTo>
                <a:lnTo>
                  <a:pt x="800963" y="2306777"/>
                </a:lnTo>
                <a:lnTo>
                  <a:pt x="772261" y="2269629"/>
                </a:lnTo>
                <a:lnTo>
                  <a:pt x="735114" y="2240940"/>
                </a:lnTo>
                <a:lnTo>
                  <a:pt x="691222" y="2222449"/>
                </a:lnTo>
                <a:lnTo>
                  <a:pt x="642366" y="2215896"/>
                </a:lnTo>
                <a:lnTo>
                  <a:pt x="593496" y="2222449"/>
                </a:lnTo>
                <a:lnTo>
                  <a:pt x="549605" y="2240940"/>
                </a:lnTo>
                <a:lnTo>
                  <a:pt x="512457" y="2269617"/>
                </a:lnTo>
                <a:lnTo>
                  <a:pt x="483755" y="2306777"/>
                </a:lnTo>
                <a:lnTo>
                  <a:pt x="465264" y="2350668"/>
                </a:lnTo>
                <a:lnTo>
                  <a:pt x="458724" y="2399538"/>
                </a:lnTo>
                <a:lnTo>
                  <a:pt x="465264" y="2448420"/>
                </a:lnTo>
                <a:lnTo>
                  <a:pt x="483755" y="2492311"/>
                </a:lnTo>
                <a:lnTo>
                  <a:pt x="512457" y="2529459"/>
                </a:lnTo>
                <a:lnTo>
                  <a:pt x="549605" y="2558148"/>
                </a:lnTo>
                <a:lnTo>
                  <a:pt x="593496" y="2576639"/>
                </a:lnTo>
                <a:lnTo>
                  <a:pt x="642366" y="2583180"/>
                </a:lnTo>
                <a:lnTo>
                  <a:pt x="691222" y="2576639"/>
                </a:lnTo>
                <a:lnTo>
                  <a:pt x="735114" y="2558148"/>
                </a:lnTo>
                <a:lnTo>
                  <a:pt x="772261" y="2529459"/>
                </a:lnTo>
                <a:lnTo>
                  <a:pt x="800963" y="2492311"/>
                </a:lnTo>
                <a:lnTo>
                  <a:pt x="819454" y="2448420"/>
                </a:lnTo>
                <a:lnTo>
                  <a:pt x="826008" y="2399538"/>
                </a:lnTo>
                <a:close/>
              </a:path>
              <a:path w="4320540" h="3002279">
                <a:moveTo>
                  <a:pt x="841248" y="1959864"/>
                </a:moveTo>
                <a:lnTo>
                  <a:pt x="835990" y="1914105"/>
                </a:lnTo>
                <a:lnTo>
                  <a:pt x="821029" y="1872081"/>
                </a:lnTo>
                <a:lnTo>
                  <a:pt x="797560" y="1835010"/>
                </a:lnTo>
                <a:lnTo>
                  <a:pt x="766762" y="1804098"/>
                </a:lnTo>
                <a:lnTo>
                  <a:pt x="729830" y="1780527"/>
                </a:lnTo>
                <a:lnTo>
                  <a:pt x="687971" y="1765503"/>
                </a:lnTo>
                <a:lnTo>
                  <a:pt x="642366" y="1760220"/>
                </a:lnTo>
                <a:lnTo>
                  <a:pt x="596747" y="1765503"/>
                </a:lnTo>
                <a:lnTo>
                  <a:pt x="554888" y="1780527"/>
                </a:lnTo>
                <a:lnTo>
                  <a:pt x="517956" y="1804098"/>
                </a:lnTo>
                <a:lnTo>
                  <a:pt x="487159" y="1835010"/>
                </a:lnTo>
                <a:lnTo>
                  <a:pt x="463689" y="1872081"/>
                </a:lnTo>
                <a:lnTo>
                  <a:pt x="448729" y="1914105"/>
                </a:lnTo>
                <a:lnTo>
                  <a:pt x="443484" y="1959864"/>
                </a:lnTo>
                <a:lnTo>
                  <a:pt x="448729" y="2005634"/>
                </a:lnTo>
                <a:lnTo>
                  <a:pt x="463689" y="2047659"/>
                </a:lnTo>
                <a:lnTo>
                  <a:pt x="487159" y="2084730"/>
                </a:lnTo>
                <a:lnTo>
                  <a:pt x="517956" y="2115642"/>
                </a:lnTo>
                <a:lnTo>
                  <a:pt x="554888" y="2139213"/>
                </a:lnTo>
                <a:lnTo>
                  <a:pt x="596747" y="2154237"/>
                </a:lnTo>
                <a:lnTo>
                  <a:pt x="642366" y="2159508"/>
                </a:lnTo>
                <a:lnTo>
                  <a:pt x="687971" y="2154237"/>
                </a:lnTo>
                <a:lnTo>
                  <a:pt x="729830" y="2139213"/>
                </a:lnTo>
                <a:lnTo>
                  <a:pt x="766762" y="2115642"/>
                </a:lnTo>
                <a:lnTo>
                  <a:pt x="797560" y="2084730"/>
                </a:lnTo>
                <a:lnTo>
                  <a:pt x="821029" y="2047659"/>
                </a:lnTo>
                <a:lnTo>
                  <a:pt x="835990" y="2005634"/>
                </a:lnTo>
                <a:lnTo>
                  <a:pt x="841248" y="1959864"/>
                </a:lnTo>
                <a:close/>
              </a:path>
              <a:path w="4320540" h="3002279">
                <a:moveTo>
                  <a:pt x="1266444" y="2398014"/>
                </a:moveTo>
                <a:lnTo>
                  <a:pt x="1259878" y="2349030"/>
                </a:lnTo>
                <a:lnTo>
                  <a:pt x="1241323" y="2304859"/>
                </a:lnTo>
                <a:lnTo>
                  <a:pt x="1212494" y="2267331"/>
                </a:lnTo>
                <a:lnTo>
                  <a:pt x="1175067" y="2238286"/>
                </a:lnTo>
                <a:lnTo>
                  <a:pt x="1130757" y="2219515"/>
                </a:lnTo>
                <a:lnTo>
                  <a:pt x="1081278" y="2212848"/>
                </a:lnTo>
                <a:lnTo>
                  <a:pt x="1032268" y="2219414"/>
                </a:lnTo>
                <a:lnTo>
                  <a:pt x="988098" y="2237968"/>
                </a:lnTo>
                <a:lnTo>
                  <a:pt x="950582" y="2266810"/>
                </a:lnTo>
                <a:lnTo>
                  <a:pt x="921524" y="2304237"/>
                </a:lnTo>
                <a:lnTo>
                  <a:pt x="902766" y="2348547"/>
                </a:lnTo>
                <a:lnTo>
                  <a:pt x="896112" y="2398014"/>
                </a:lnTo>
                <a:lnTo>
                  <a:pt x="902766" y="2447010"/>
                </a:lnTo>
                <a:lnTo>
                  <a:pt x="921524" y="2491181"/>
                </a:lnTo>
                <a:lnTo>
                  <a:pt x="950582" y="2528697"/>
                </a:lnTo>
                <a:lnTo>
                  <a:pt x="988098" y="2557754"/>
                </a:lnTo>
                <a:lnTo>
                  <a:pt x="1032268" y="2576525"/>
                </a:lnTo>
                <a:lnTo>
                  <a:pt x="1081278" y="2583180"/>
                </a:lnTo>
                <a:lnTo>
                  <a:pt x="1130274" y="2576626"/>
                </a:lnTo>
                <a:lnTo>
                  <a:pt x="1174445" y="2558072"/>
                </a:lnTo>
                <a:lnTo>
                  <a:pt x="1211973" y="2529230"/>
                </a:lnTo>
                <a:lnTo>
                  <a:pt x="1241018" y="2491803"/>
                </a:lnTo>
                <a:lnTo>
                  <a:pt x="1259776" y="2447493"/>
                </a:lnTo>
                <a:lnTo>
                  <a:pt x="1266444" y="2398014"/>
                </a:lnTo>
                <a:close/>
              </a:path>
              <a:path w="4320540" h="3002279">
                <a:moveTo>
                  <a:pt x="1705356" y="2398014"/>
                </a:moveTo>
                <a:lnTo>
                  <a:pt x="1698790" y="2349030"/>
                </a:lnTo>
                <a:lnTo>
                  <a:pt x="1680235" y="2304859"/>
                </a:lnTo>
                <a:lnTo>
                  <a:pt x="1651393" y="2267331"/>
                </a:lnTo>
                <a:lnTo>
                  <a:pt x="1613966" y="2238286"/>
                </a:lnTo>
                <a:lnTo>
                  <a:pt x="1569656" y="2219515"/>
                </a:lnTo>
                <a:lnTo>
                  <a:pt x="1520190" y="2212848"/>
                </a:lnTo>
                <a:lnTo>
                  <a:pt x="1470609" y="2219414"/>
                </a:lnTo>
                <a:lnTo>
                  <a:pt x="1426095" y="2237968"/>
                </a:lnTo>
                <a:lnTo>
                  <a:pt x="1388452" y="2266810"/>
                </a:lnTo>
                <a:lnTo>
                  <a:pt x="1359509" y="2304237"/>
                </a:lnTo>
                <a:lnTo>
                  <a:pt x="1341094" y="2348547"/>
                </a:lnTo>
                <a:lnTo>
                  <a:pt x="1335024" y="2398014"/>
                </a:lnTo>
                <a:lnTo>
                  <a:pt x="1341678" y="2447010"/>
                </a:lnTo>
                <a:lnTo>
                  <a:pt x="1360449" y="2491181"/>
                </a:lnTo>
                <a:lnTo>
                  <a:pt x="1389494" y="2528697"/>
                </a:lnTo>
                <a:lnTo>
                  <a:pt x="1427022" y="2557754"/>
                </a:lnTo>
                <a:lnTo>
                  <a:pt x="1471193" y="2576525"/>
                </a:lnTo>
                <a:lnTo>
                  <a:pt x="1520190" y="2583180"/>
                </a:lnTo>
                <a:lnTo>
                  <a:pt x="1569173" y="2576626"/>
                </a:lnTo>
                <a:lnTo>
                  <a:pt x="1613344" y="2558072"/>
                </a:lnTo>
                <a:lnTo>
                  <a:pt x="1650860" y="2529230"/>
                </a:lnTo>
                <a:lnTo>
                  <a:pt x="1679917" y="2491803"/>
                </a:lnTo>
                <a:lnTo>
                  <a:pt x="1698688" y="2447493"/>
                </a:lnTo>
                <a:lnTo>
                  <a:pt x="1705356" y="2398014"/>
                </a:lnTo>
                <a:close/>
              </a:path>
              <a:path w="4320540" h="3002279">
                <a:moveTo>
                  <a:pt x="2141220" y="2399538"/>
                </a:moveTo>
                <a:lnTo>
                  <a:pt x="2134666" y="2350668"/>
                </a:lnTo>
                <a:lnTo>
                  <a:pt x="2116175" y="2306777"/>
                </a:lnTo>
                <a:lnTo>
                  <a:pt x="2087486" y="2269629"/>
                </a:lnTo>
                <a:lnTo>
                  <a:pt x="2050338" y="2240940"/>
                </a:lnTo>
                <a:lnTo>
                  <a:pt x="2006447" y="2222449"/>
                </a:lnTo>
                <a:lnTo>
                  <a:pt x="1957578" y="2215896"/>
                </a:lnTo>
                <a:lnTo>
                  <a:pt x="1908784" y="2222449"/>
                </a:lnTo>
                <a:lnTo>
                  <a:pt x="1865122" y="2240940"/>
                </a:lnTo>
                <a:lnTo>
                  <a:pt x="1828177" y="2269617"/>
                </a:lnTo>
                <a:lnTo>
                  <a:pt x="1799590" y="2306777"/>
                </a:lnTo>
                <a:lnTo>
                  <a:pt x="1780959" y="2350668"/>
                </a:lnTo>
                <a:lnTo>
                  <a:pt x="1773936" y="2399538"/>
                </a:lnTo>
                <a:lnTo>
                  <a:pt x="1780476" y="2448420"/>
                </a:lnTo>
                <a:lnTo>
                  <a:pt x="1798967" y="2492311"/>
                </a:lnTo>
                <a:lnTo>
                  <a:pt x="1827657" y="2529459"/>
                </a:lnTo>
                <a:lnTo>
                  <a:pt x="1864804" y="2558148"/>
                </a:lnTo>
                <a:lnTo>
                  <a:pt x="1908695" y="2576639"/>
                </a:lnTo>
                <a:lnTo>
                  <a:pt x="1957578" y="2583180"/>
                </a:lnTo>
                <a:lnTo>
                  <a:pt x="2006447" y="2576639"/>
                </a:lnTo>
                <a:lnTo>
                  <a:pt x="2050338" y="2558148"/>
                </a:lnTo>
                <a:lnTo>
                  <a:pt x="2087499" y="2529459"/>
                </a:lnTo>
                <a:lnTo>
                  <a:pt x="2116175" y="2492311"/>
                </a:lnTo>
                <a:lnTo>
                  <a:pt x="2134666" y="2448420"/>
                </a:lnTo>
                <a:lnTo>
                  <a:pt x="2141220" y="2399538"/>
                </a:lnTo>
                <a:close/>
              </a:path>
              <a:path w="4320540" h="3002279">
                <a:moveTo>
                  <a:pt x="2558796" y="2836164"/>
                </a:moveTo>
                <a:lnTo>
                  <a:pt x="2553017" y="2793250"/>
                </a:lnTo>
                <a:lnTo>
                  <a:pt x="2536723" y="2754668"/>
                </a:lnTo>
                <a:lnTo>
                  <a:pt x="2511450" y="2721965"/>
                </a:lnTo>
                <a:lnTo>
                  <a:pt x="2478748" y="2696692"/>
                </a:lnTo>
                <a:lnTo>
                  <a:pt x="2440165" y="2680398"/>
                </a:lnTo>
                <a:lnTo>
                  <a:pt x="2397252" y="2674620"/>
                </a:lnTo>
                <a:lnTo>
                  <a:pt x="2354326" y="2680398"/>
                </a:lnTo>
                <a:lnTo>
                  <a:pt x="2315743" y="2696692"/>
                </a:lnTo>
                <a:lnTo>
                  <a:pt x="2283041" y="2721965"/>
                </a:lnTo>
                <a:lnTo>
                  <a:pt x="2257768" y="2754668"/>
                </a:lnTo>
                <a:lnTo>
                  <a:pt x="2241473" y="2793250"/>
                </a:lnTo>
                <a:lnTo>
                  <a:pt x="2235708" y="2836164"/>
                </a:lnTo>
                <a:lnTo>
                  <a:pt x="2241473" y="2879090"/>
                </a:lnTo>
                <a:lnTo>
                  <a:pt x="2257768" y="2917672"/>
                </a:lnTo>
                <a:lnTo>
                  <a:pt x="2283041" y="2950375"/>
                </a:lnTo>
                <a:lnTo>
                  <a:pt x="2315743" y="2975648"/>
                </a:lnTo>
                <a:lnTo>
                  <a:pt x="2354326" y="2991942"/>
                </a:lnTo>
                <a:lnTo>
                  <a:pt x="2397252" y="2997708"/>
                </a:lnTo>
                <a:lnTo>
                  <a:pt x="2440165" y="2991942"/>
                </a:lnTo>
                <a:lnTo>
                  <a:pt x="2478748" y="2975648"/>
                </a:lnTo>
                <a:lnTo>
                  <a:pt x="2511450" y="2950375"/>
                </a:lnTo>
                <a:lnTo>
                  <a:pt x="2536723" y="2917672"/>
                </a:lnTo>
                <a:lnTo>
                  <a:pt x="2553017" y="2879090"/>
                </a:lnTo>
                <a:lnTo>
                  <a:pt x="2558796" y="2836164"/>
                </a:lnTo>
                <a:close/>
              </a:path>
              <a:path w="4320540" h="3002279">
                <a:moveTo>
                  <a:pt x="2575560" y="2398014"/>
                </a:moveTo>
                <a:lnTo>
                  <a:pt x="2569210" y="2350693"/>
                </a:lnTo>
                <a:lnTo>
                  <a:pt x="2551315" y="2308250"/>
                </a:lnTo>
                <a:lnTo>
                  <a:pt x="2523502" y="2272334"/>
                </a:lnTo>
                <a:lnTo>
                  <a:pt x="2487447" y="2244636"/>
                </a:lnTo>
                <a:lnTo>
                  <a:pt x="2444800" y="2226792"/>
                </a:lnTo>
                <a:lnTo>
                  <a:pt x="2397252" y="2220480"/>
                </a:lnTo>
                <a:lnTo>
                  <a:pt x="2349690" y="2226881"/>
                </a:lnTo>
                <a:lnTo>
                  <a:pt x="2307044" y="2244915"/>
                </a:lnTo>
                <a:lnTo>
                  <a:pt x="2270988" y="2272817"/>
                </a:lnTo>
                <a:lnTo>
                  <a:pt x="2243175" y="2308809"/>
                </a:lnTo>
                <a:lnTo>
                  <a:pt x="2225281" y="2351138"/>
                </a:lnTo>
                <a:lnTo>
                  <a:pt x="2218944" y="2398014"/>
                </a:lnTo>
                <a:lnTo>
                  <a:pt x="2225281" y="2445347"/>
                </a:lnTo>
                <a:lnTo>
                  <a:pt x="2243175" y="2487790"/>
                </a:lnTo>
                <a:lnTo>
                  <a:pt x="2270988" y="2523706"/>
                </a:lnTo>
                <a:lnTo>
                  <a:pt x="2307044" y="2551404"/>
                </a:lnTo>
                <a:lnTo>
                  <a:pt x="2349690" y="2569248"/>
                </a:lnTo>
                <a:lnTo>
                  <a:pt x="2397252" y="2575560"/>
                </a:lnTo>
                <a:lnTo>
                  <a:pt x="2444800" y="2569248"/>
                </a:lnTo>
                <a:lnTo>
                  <a:pt x="2487447" y="2551404"/>
                </a:lnTo>
                <a:lnTo>
                  <a:pt x="2523502" y="2523706"/>
                </a:lnTo>
                <a:lnTo>
                  <a:pt x="2551315" y="2487790"/>
                </a:lnTo>
                <a:lnTo>
                  <a:pt x="2569210" y="2445347"/>
                </a:lnTo>
                <a:lnTo>
                  <a:pt x="2575560" y="2398014"/>
                </a:lnTo>
                <a:close/>
              </a:path>
              <a:path w="4320540" h="3002279">
                <a:moveTo>
                  <a:pt x="2990088" y="2837688"/>
                </a:moveTo>
                <a:lnTo>
                  <a:pt x="2982150" y="2789212"/>
                </a:lnTo>
                <a:lnTo>
                  <a:pt x="2960103" y="2746972"/>
                </a:lnTo>
                <a:lnTo>
                  <a:pt x="2926550" y="2713596"/>
                </a:lnTo>
                <a:lnTo>
                  <a:pt x="2884106" y="2691663"/>
                </a:lnTo>
                <a:lnTo>
                  <a:pt x="2835402" y="2683764"/>
                </a:lnTo>
                <a:lnTo>
                  <a:pt x="2786684" y="2691523"/>
                </a:lnTo>
                <a:lnTo>
                  <a:pt x="2744241" y="2713190"/>
                </a:lnTo>
                <a:lnTo>
                  <a:pt x="2710688" y="2746375"/>
                </a:lnTo>
                <a:lnTo>
                  <a:pt x="2688640" y="2788666"/>
                </a:lnTo>
                <a:lnTo>
                  <a:pt x="2680716" y="2837688"/>
                </a:lnTo>
                <a:lnTo>
                  <a:pt x="2688640" y="2886176"/>
                </a:lnTo>
                <a:lnTo>
                  <a:pt x="2710688" y="2928416"/>
                </a:lnTo>
                <a:lnTo>
                  <a:pt x="2744241" y="2961792"/>
                </a:lnTo>
                <a:lnTo>
                  <a:pt x="2786684" y="2983725"/>
                </a:lnTo>
                <a:lnTo>
                  <a:pt x="2835402" y="2991612"/>
                </a:lnTo>
                <a:lnTo>
                  <a:pt x="2884106" y="2983725"/>
                </a:lnTo>
                <a:lnTo>
                  <a:pt x="2926550" y="2961792"/>
                </a:lnTo>
                <a:lnTo>
                  <a:pt x="2960103" y="2928416"/>
                </a:lnTo>
                <a:lnTo>
                  <a:pt x="2982150" y="2886176"/>
                </a:lnTo>
                <a:lnTo>
                  <a:pt x="2990088" y="2837688"/>
                </a:lnTo>
                <a:close/>
              </a:path>
              <a:path w="4320540" h="3002279">
                <a:moveTo>
                  <a:pt x="3005328" y="2399538"/>
                </a:moveTo>
                <a:lnTo>
                  <a:pt x="2999219" y="2354059"/>
                </a:lnTo>
                <a:lnTo>
                  <a:pt x="2982010" y="2313381"/>
                </a:lnTo>
                <a:lnTo>
                  <a:pt x="2955366" y="2279053"/>
                </a:lnTo>
                <a:lnTo>
                  <a:pt x="2920936" y="2252624"/>
                </a:lnTo>
                <a:lnTo>
                  <a:pt x="2880398" y="2235631"/>
                </a:lnTo>
                <a:lnTo>
                  <a:pt x="2835402" y="2229612"/>
                </a:lnTo>
                <a:lnTo>
                  <a:pt x="2790393" y="2235631"/>
                </a:lnTo>
                <a:lnTo>
                  <a:pt x="2749854" y="2252624"/>
                </a:lnTo>
                <a:lnTo>
                  <a:pt x="2715425" y="2279053"/>
                </a:lnTo>
                <a:lnTo>
                  <a:pt x="2688780" y="2313381"/>
                </a:lnTo>
                <a:lnTo>
                  <a:pt x="2671572" y="2354059"/>
                </a:lnTo>
                <a:lnTo>
                  <a:pt x="2665476" y="2399538"/>
                </a:lnTo>
                <a:lnTo>
                  <a:pt x="2671572" y="2445029"/>
                </a:lnTo>
                <a:lnTo>
                  <a:pt x="2688780" y="2485707"/>
                </a:lnTo>
                <a:lnTo>
                  <a:pt x="2715425" y="2520035"/>
                </a:lnTo>
                <a:lnTo>
                  <a:pt x="2749854" y="2546464"/>
                </a:lnTo>
                <a:lnTo>
                  <a:pt x="2790393" y="2563457"/>
                </a:lnTo>
                <a:lnTo>
                  <a:pt x="2835402" y="2569464"/>
                </a:lnTo>
                <a:lnTo>
                  <a:pt x="2880880" y="2563368"/>
                </a:lnTo>
                <a:lnTo>
                  <a:pt x="2921558" y="2546159"/>
                </a:lnTo>
                <a:lnTo>
                  <a:pt x="2955887" y="2519515"/>
                </a:lnTo>
                <a:lnTo>
                  <a:pt x="2982315" y="2485085"/>
                </a:lnTo>
                <a:lnTo>
                  <a:pt x="2999308" y="2444546"/>
                </a:lnTo>
                <a:lnTo>
                  <a:pt x="3005328" y="2399538"/>
                </a:lnTo>
                <a:close/>
              </a:path>
              <a:path w="4320540" h="3002279">
                <a:moveTo>
                  <a:pt x="3019044" y="1959102"/>
                </a:moveTo>
                <a:lnTo>
                  <a:pt x="3012490" y="1910232"/>
                </a:lnTo>
                <a:lnTo>
                  <a:pt x="2993999" y="1866341"/>
                </a:lnTo>
                <a:lnTo>
                  <a:pt x="2965310" y="1829181"/>
                </a:lnTo>
                <a:lnTo>
                  <a:pt x="2928162" y="1800504"/>
                </a:lnTo>
                <a:lnTo>
                  <a:pt x="2884271" y="1782013"/>
                </a:lnTo>
                <a:lnTo>
                  <a:pt x="2835402" y="1775460"/>
                </a:lnTo>
                <a:lnTo>
                  <a:pt x="2786519" y="1782013"/>
                </a:lnTo>
                <a:lnTo>
                  <a:pt x="2742628" y="1800504"/>
                </a:lnTo>
                <a:lnTo>
                  <a:pt x="2705468" y="1829181"/>
                </a:lnTo>
                <a:lnTo>
                  <a:pt x="2676791" y="1866341"/>
                </a:lnTo>
                <a:lnTo>
                  <a:pt x="2658300" y="1910232"/>
                </a:lnTo>
                <a:lnTo>
                  <a:pt x="2651760" y="1959102"/>
                </a:lnTo>
                <a:lnTo>
                  <a:pt x="2658300" y="2007984"/>
                </a:lnTo>
                <a:lnTo>
                  <a:pt x="2676791" y="2051875"/>
                </a:lnTo>
                <a:lnTo>
                  <a:pt x="2705481" y="2089023"/>
                </a:lnTo>
                <a:lnTo>
                  <a:pt x="2742628" y="2117712"/>
                </a:lnTo>
                <a:lnTo>
                  <a:pt x="2786519" y="2136203"/>
                </a:lnTo>
                <a:lnTo>
                  <a:pt x="2835402" y="2142744"/>
                </a:lnTo>
                <a:lnTo>
                  <a:pt x="2884271" y="2136203"/>
                </a:lnTo>
                <a:lnTo>
                  <a:pt x="2928162" y="2117712"/>
                </a:lnTo>
                <a:lnTo>
                  <a:pt x="2965323" y="2089023"/>
                </a:lnTo>
                <a:lnTo>
                  <a:pt x="2993999" y="2051875"/>
                </a:lnTo>
                <a:lnTo>
                  <a:pt x="3012490" y="2007984"/>
                </a:lnTo>
                <a:lnTo>
                  <a:pt x="3019044" y="1959102"/>
                </a:lnTo>
                <a:close/>
              </a:path>
              <a:path w="4320540" h="3002279">
                <a:moveTo>
                  <a:pt x="3031236" y="1520190"/>
                </a:moveTo>
                <a:lnTo>
                  <a:pt x="3026067" y="1475232"/>
                </a:lnTo>
                <a:lnTo>
                  <a:pt x="3011360" y="1433995"/>
                </a:lnTo>
                <a:lnTo>
                  <a:pt x="2988259" y="1397635"/>
                </a:lnTo>
                <a:lnTo>
                  <a:pt x="2957957" y="1367332"/>
                </a:lnTo>
                <a:lnTo>
                  <a:pt x="2921597" y="1344231"/>
                </a:lnTo>
                <a:lnTo>
                  <a:pt x="2880360" y="1329524"/>
                </a:lnTo>
                <a:lnTo>
                  <a:pt x="2835402" y="1324356"/>
                </a:lnTo>
                <a:lnTo>
                  <a:pt x="2790431" y="1329524"/>
                </a:lnTo>
                <a:lnTo>
                  <a:pt x="2749194" y="1344231"/>
                </a:lnTo>
                <a:lnTo>
                  <a:pt x="2712834" y="1367332"/>
                </a:lnTo>
                <a:lnTo>
                  <a:pt x="2682532" y="1397635"/>
                </a:lnTo>
                <a:lnTo>
                  <a:pt x="2659430" y="1433995"/>
                </a:lnTo>
                <a:lnTo>
                  <a:pt x="2644724" y="1475232"/>
                </a:lnTo>
                <a:lnTo>
                  <a:pt x="2639568" y="1520190"/>
                </a:lnTo>
                <a:lnTo>
                  <a:pt x="2644724" y="1565148"/>
                </a:lnTo>
                <a:lnTo>
                  <a:pt x="2659430" y="1606397"/>
                </a:lnTo>
                <a:lnTo>
                  <a:pt x="2682532" y="1642757"/>
                </a:lnTo>
                <a:lnTo>
                  <a:pt x="2712834" y="1673059"/>
                </a:lnTo>
                <a:lnTo>
                  <a:pt x="2749194" y="1696161"/>
                </a:lnTo>
                <a:lnTo>
                  <a:pt x="2790444" y="1710867"/>
                </a:lnTo>
                <a:lnTo>
                  <a:pt x="2835402" y="1716024"/>
                </a:lnTo>
                <a:lnTo>
                  <a:pt x="2880360" y="1710867"/>
                </a:lnTo>
                <a:lnTo>
                  <a:pt x="2921597" y="1696161"/>
                </a:lnTo>
                <a:lnTo>
                  <a:pt x="2957957" y="1673059"/>
                </a:lnTo>
                <a:lnTo>
                  <a:pt x="2988259" y="1642757"/>
                </a:lnTo>
                <a:lnTo>
                  <a:pt x="3011360" y="1606397"/>
                </a:lnTo>
                <a:lnTo>
                  <a:pt x="3026067" y="1565148"/>
                </a:lnTo>
                <a:lnTo>
                  <a:pt x="3031236" y="1520190"/>
                </a:lnTo>
                <a:close/>
              </a:path>
              <a:path w="4320540" h="3002279">
                <a:moveTo>
                  <a:pt x="3038856" y="1082040"/>
                </a:moveTo>
                <a:lnTo>
                  <a:pt x="3033509" y="1035431"/>
                </a:lnTo>
                <a:lnTo>
                  <a:pt x="3018269" y="992708"/>
                </a:lnTo>
                <a:lnTo>
                  <a:pt x="2994317" y="955078"/>
                </a:lnTo>
                <a:lnTo>
                  <a:pt x="2962872" y="923747"/>
                </a:lnTo>
                <a:lnTo>
                  <a:pt x="2925102" y="899871"/>
                </a:lnTo>
                <a:lnTo>
                  <a:pt x="2882214" y="884682"/>
                </a:lnTo>
                <a:lnTo>
                  <a:pt x="2835402" y="879348"/>
                </a:lnTo>
                <a:lnTo>
                  <a:pt x="2788577" y="884682"/>
                </a:lnTo>
                <a:lnTo>
                  <a:pt x="2745689" y="899871"/>
                </a:lnTo>
                <a:lnTo>
                  <a:pt x="2707919" y="923747"/>
                </a:lnTo>
                <a:lnTo>
                  <a:pt x="2676474" y="955078"/>
                </a:lnTo>
                <a:lnTo>
                  <a:pt x="2652522" y="992708"/>
                </a:lnTo>
                <a:lnTo>
                  <a:pt x="2637282" y="1035431"/>
                </a:lnTo>
                <a:lnTo>
                  <a:pt x="2631948" y="1082040"/>
                </a:lnTo>
                <a:lnTo>
                  <a:pt x="2637282" y="1128661"/>
                </a:lnTo>
                <a:lnTo>
                  <a:pt x="2652522" y="1171384"/>
                </a:lnTo>
                <a:lnTo>
                  <a:pt x="2676474" y="1209014"/>
                </a:lnTo>
                <a:lnTo>
                  <a:pt x="2707919" y="1240345"/>
                </a:lnTo>
                <a:lnTo>
                  <a:pt x="2745689" y="1264221"/>
                </a:lnTo>
                <a:lnTo>
                  <a:pt x="2788577" y="1279410"/>
                </a:lnTo>
                <a:lnTo>
                  <a:pt x="2835402" y="1284732"/>
                </a:lnTo>
                <a:lnTo>
                  <a:pt x="2882214" y="1279410"/>
                </a:lnTo>
                <a:lnTo>
                  <a:pt x="2925102" y="1264221"/>
                </a:lnTo>
                <a:lnTo>
                  <a:pt x="2962872" y="1240345"/>
                </a:lnTo>
                <a:lnTo>
                  <a:pt x="2994317" y="1209014"/>
                </a:lnTo>
                <a:lnTo>
                  <a:pt x="3018269" y="1171384"/>
                </a:lnTo>
                <a:lnTo>
                  <a:pt x="3033509" y="1128661"/>
                </a:lnTo>
                <a:lnTo>
                  <a:pt x="3038856" y="1082040"/>
                </a:lnTo>
                <a:close/>
              </a:path>
              <a:path w="4320540" h="3002279">
                <a:moveTo>
                  <a:pt x="3038856" y="642366"/>
                </a:moveTo>
                <a:lnTo>
                  <a:pt x="3033509" y="595553"/>
                </a:lnTo>
                <a:lnTo>
                  <a:pt x="3018269" y="552665"/>
                </a:lnTo>
                <a:lnTo>
                  <a:pt x="2994317" y="514896"/>
                </a:lnTo>
                <a:lnTo>
                  <a:pt x="2962872" y="483450"/>
                </a:lnTo>
                <a:lnTo>
                  <a:pt x="2925102" y="459498"/>
                </a:lnTo>
                <a:lnTo>
                  <a:pt x="2882214" y="444258"/>
                </a:lnTo>
                <a:lnTo>
                  <a:pt x="2835402" y="438912"/>
                </a:lnTo>
                <a:lnTo>
                  <a:pt x="2788577" y="444334"/>
                </a:lnTo>
                <a:lnTo>
                  <a:pt x="2745689" y="459752"/>
                </a:lnTo>
                <a:lnTo>
                  <a:pt x="2707919" y="483882"/>
                </a:lnTo>
                <a:lnTo>
                  <a:pt x="2676474" y="515480"/>
                </a:lnTo>
                <a:lnTo>
                  <a:pt x="2652522" y="553275"/>
                </a:lnTo>
                <a:lnTo>
                  <a:pt x="2637282" y="595998"/>
                </a:lnTo>
                <a:lnTo>
                  <a:pt x="2631948" y="642366"/>
                </a:lnTo>
                <a:lnTo>
                  <a:pt x="2637282" y="689190"/>
                </a:lnTo>
                <a:lnTo>
                  <a:pt x="2652522" y="732078"/>
                </a:lnTo>
                <a:lnTo>
                  <a:pt x="2676474" y="769848"/>
                </a:lnTo>
                <a:lnTo>
                  <a:pt x="2707919" y="801293"/>
                </a:lnTo>
                <a:lnTo>
                  <a:pt x="2745689" y="825246"/>
                </a:lnTo>
                <a:lnTo>
                  <a:pt x="2788577" y="840486"/>
                </a:lnTo>
                <a:lnTo>
                  <a:pt x="2835402" y="845820"/>
                </a:lnTo>
                <a:lnTo>
                  <a:pt x="2882214" y="840486"/>
                </a:lnTo>
                <a:lnTo>
                  <a:pt x="2925102" y="825246"/>
                </a:lnTo>
                <a:lnTo>
                  <a:pt x="2962872" y="801293"/>
                </a:lnTo>
                <a:lnTo>
                  <a:pt x="2994317" y="769848"/>
                </a:lnTo>
                <a:lnTo>
                  <a:pt x="3018269" y="732078"/>
                </a:lnTo>
                <a:lnTo>
                  <a:pt x="3033509" y="689190"/>
                </a:lnTo>
                <a:lnTo>
                  <a:pt x="3038856" y="642366"/>
                </a:lnTo>
                <a:close/>
              </a:path>
              <a:path w="4320540" h="3002279">
                <a:moveTo>
                  <a:pt x="3038856" y="203454"/>
                </a:moveTo>
                <a:lnTo>
                  <a:pt x="3033509" y="156641"/>
                </a:lnTo>
                <a:lnTo>
                  <a:pt x="3018269" y="113753"/>
                </a:lnTo>
                <a:lnTo>
                  <a:pt x="2994317" y="75984"/>
                </a:lnTo>
                <a:lnTo>
                  <a:pt x="2962872" y="44538"/>
                </a:lnTo>
                <a:lnTo>
                  <a:pt x="2925102" y="20586"/>
                </a:lnTo>
                <a:lnTo>
                  <a:pt x="2882214" y="5346"/>
                </a:lnTo>
                <a:lnTo>
                  <a:pt x="2835402" y="0"/>
                </a:lnTo>
                <a:lnTo>
                  <a:pt x="2788577" y="5346"/>
                </a:lnTo>
                <a:lnTo>
                  <a:pt x="2745689" y="20586"/>
                </a:lnTo>
                <a:lnTo>
                  <a:pt x="2707919" y="44538"/>
                </a:lnTo>
                <a:lnTo>
                  <a:pt x="2676474" y="75984"/>
                </a:lnTo>
                <a:lnTo>
                  <a:pt x="2652522" y="113753"/>
                </a:lnTo>
                <a:lnTo>
                  <a:pt x="2637282" y="156641"/>
                </a:lnTo>
                <a:lnTo>
                  <a:pt x="2631948" y="203454"/>
                </a:lnTo>
                <a:lnTo>
                  <a:pt x="2637282" y="250278"/>
                </a:lnTo>
                <a:lnTo>
                  <a:pt x="2652522" y="293166"/>
                </a:lnTo>
                <a:lnTo>
                  <a:pt x="2676474" y="330936"/>
                </a:lnTo>
                <a:lnTo>
                  <a:pt x="2707919" y="362381"/>
                </a:lnTo>
                <a:lnTo>
                  <a:pt x="2745689" y="386334"/>
                </a:lnTo>
                <a:lnTo>
                  <a:pt x="2788577" y="401574"/>
                </a:lnTo>
                <a:lnTo>
                  <a:pt x="2835402" y="406908"/>
                </a:lnTo>
                <a:lnTo>
                  <a:pt x="2882214" y="401574"/>
                </a:lnTo>
                <a:lnTo>
                  <a:pt x="2925102" y="386334"/>
                </a:lnTo>
                <a:lnTo>
                  <a:pt x="2962872" y="362381"/>
                </a:lnTo>
                <a:lnTo>
                  <a:pt x="2994317" y="330936"/>
                </a:lnTo>
                <a:lnTo>
                  <a:pt x="3018269" y="293166"/>
                </a:lnTo>
                <a:lnTo>
                  <a:pt x="3033509" y="250278"/>
                </a:lnTo>
                <a:lnTo>
                  <a:pt x="3038856" y="203454"/>
                </a:lnTo>
                <a:close/>
              </a:path>
              <a:path w="4320540" h="3002279">
                <a:moveTo>
                  <a:pt x="3419856" y="2837688"/>
                </a:moveTo>
                <a:lnTo>
                  <a:pt x="3412413" y="2791625"/>
                </a:lnTo>
                <a:lnTo>
                  <a:pt x="3391751" y="2751836"/>
                </a:lnTo>
                <a:lnTo>
                  <a:pt x="3360318" y="2720619"/>
                </a:lnTo>
                <a:lnTo>
                  <a:pt x="3320605" y="2700223"/>
                </a:lnTo>
                <a:lnTo>
                  <a:pt x="3275076" y="2692908"/>
                </a:lnTo>
                <a:lnTo>
                  <a:pt x="3229000" y="2700223"/>
                </a:lnTo>
                <a:lnTo>
                  <a:pt x="3189211" y="2720619"/>
                </a:lnTo>
                <a:lnTo>
                  <a:pt x="3157994" y="2751836"/>
                </a:lnTo>
                <a:lnTo>
                  <a:pt x="3137598" y="2791625"/>
                </a:lnTo>
                <a:lnTo>
                  <a:pt x="3130296" y="2837688"/>
                </a:lnTo>
                <a:lnTo>
                  <a:pt x="3137725" y="2883763"/>
                </a:lnTo>
                <a:lnTo>
                  <a:pt x="3158388" y="2923552"/>
                </a:lnTo>
                <a:lnTo>
                  <a:pt x="3189821" y="2954769"/>
                </a:lnTo>
                <a:lnTo>
                  <a:pt x="3229533" y="2975165"/>
                </a:lnTo>
                <a:lnTo>
                  <a:pt x="3275076" y="2982468"/>
                </a:lnTo>
                <a:lnTo>
                  <a:pt x="3321139" y="2975038"/>
                </a:lnTo>
                <a:lnTo>
                  <a:pt x="3360928" y="2954375"/>
                </a:lnTo>
                <a:lnTo>
                  <a:pt x="3392144" y="2922943"/>
                </a:lnTo>
                <a:lnTo>
                  <a:pt x="3412540" y="2883230"/>
                </a:lnTo>
                <a:lnTo>
                  <a:pt x="3419856" y="2837688"/>
                </a:lnTo>
                <a:close/>
              </a:path>
              <a:path w="4320540" h="3002279">
                <a:moveTo>
                  <a:pt x="3435096" y="2398776"/>
                </a:moveTo>
                <a:lnTo>
                  <a:pt x="3426866" y="2347950"/>
                </a:lnTo>
                <a:lnTo>
                  <a:pt x="3404006" y="2303996"/>
                </a:lnTo>
                <a:lnTo>
                  <a:pt x="3369259" y="2269452"/>
                </a:lnTo>
                <a:lnTo>
                  <a:pt x="3325355" y="2246858"/>
                </a:lnTo>
                <a:lnTo>
                  <a:pt x="3275076" y="2238768"/>
                </a:lnTo>
                <a:lnTo>
                  <a:pt x="3224238" y="2246858"/>
                </a:lnTo>
                <a:lnTo>
                  <a:pt x="3180283" y="2269452"/>
                </a:lnTo>
                <a:lnTo>
                  <a:pt x="3145739" y="2303996"/>
                </a:lnTo>
                <a:lnTo>
                  <a:pt x="3123146" y="2347950"/>
                </a:lnTo>
                <a:lnTo>
                  <a:pt x="3115056" y="2398776"/>
                </a:lnTo>
                <a:lnTo>
                  <a:pt x="3123285" y="2449614"/>
                </a:lnTo>
                <a:lnTo>
                  <a:pt x="3146145" y="2493568"/>
                </a:lnTo>
                <a:lnTo>
                  <a:pt x="3180892" y="2528112"/>
                </a:lnTo>
                <a:lnTo>
                  <a:pt x="3224784" y="2550706"/>
                </a:lnTo>
                <a:lnTo>
                  <a:pt x="3275076" y="2558796"/>
                </a:lnTo>
                <a:lnTo>
                  <a:pt x="3325901" y="2550566"/>
                </a:lnTo>
                <a:lnTo>
                  <a:pt x="3369856" y="2527706"/>
                </a:lnTo>
                <a:lnTo>
                  <a:pt x="3404400" y="2492959"/>
                </a:lnTo>
                <a:lnTo>
                  <a:pt x="3426993" y="2449068"/>
                </a:lnTo>
                <a:lnTo>
                  <a:pt x="3435096" y="2398776"/>
                </a:lnTo>
                <a:close/>
              </a:path>
              <a:path w="4320540" h="3002279">
                <a:moveTo>
                  <a:pt x="3447288" y="1958340"/>
                </a:moveTo>
                <a:lnTo>
                  <a:pt x="3441179" y="1912785"/>
                </a:lnTo>
                <a:lnTo>
                  <a:pt x="3423945" y="1871700"/>
                </a:lnTo>
                <a:lnTo>
                  <a:pt x="3397135" y="1836801"/>
                </a:lnTo>
                <a:lnTo>
                  <a:pt x="3362337" y="1809788"/>
                </a:lnTo>
                <a:lnTo>
                  <a:pt x="3321113" y="1792325"/>
                </a:lnTo>
                <a:lnTo>
                  <a:pt x="3275076" y="1786128"/>
                </a:lnTo>
                <a:lnTo>
                  <a:pt x="3228962" y="1792325"/>
                </a:lnTo>
                <a:lnTo>
                  <a:pt x="3187547" y="1809788"/>
                </a:lnTo>
                <a:lnTo>
                  <a:pt x="3152533" y="1836801"/>
                </a:lnTo>
                <a:lnTo>
                  <a:pt x="3125609" y="1871700"/>
                </a:lnTo>
                <a:lnTo>
                  <a:pt x="3108477" y="1912785"/>
                </a:lnTo>
                <a:lnTo>
                  <a:pt x="3102864" y="1958340"/>
                </a:lnTo>
                <a:lnTo>
                  <a:pt x="3108960" y="2003907"/>
                </a:lnTo>
                <a:lnTo>
                  <a:pt x="3126219" y="2044992"/>
                </a:lnTo>
                <a:lnTo>
                  <a:pt x="3153054" y="2079879"/>
                </a:lnTo>
                <a:lnTo>
                  <a:pt x="3187865" y="2106904"/>
                </a:lnTo>
                <a:lnTo>
                  <a:pt x="3229064" y="2124367"/>
                </a:lnTo>
                <a:lnTo>
                  <a:pt x="3275076" y="2130552"/>
                </a:lnTo>
                <a:lnTo>
                  <a:pt x="3320631" y="2124456"/>
                </a:lnTo>
                <a:lnTo>
                  <a:pt x="3361715" y="2107222"/>
                </a:lnTo>
                <a:lnTo>
                  <a:pt x="3396615" y="2080412"/>
                </a:lnTo>
                <a:lnTo>
                  <a:pt x="3423628" y="2045614"/>
                </a:lnTo>
                <a:lnTo>
                  <a:pt x="3441090" y="2004390"/>
                </a:lnTo>
                <a:lnTo>
                  <a:pt x="3447288" y="1958340"/>
                </a:lnTo>
                <a:close/>
              </a:path>
              <a:path w="4320540" h="3002279">
                <a:moveTo>
                  <a:pt x="3457956" y="1520190"/>
                </a:moveTo>
                <a:lnTo>
                  <a:pt x="3451428" y="1471320"/>
                </a:lnTo>
                <a:lnTo>
                  <a:pt x="3433000" y="1427429"/>
                </a:lnTo>
                <a:lnTo>
                  <a:pt x="3404412" y="1390269"/>
                </a:lnTo>
                <a:lnTo>
                  <a:pt x="3367417" y="1361592"/>
                </a:lnTo>
                <a:lnTo>
                  <a:pt x="3323717" y="1343101"/>
                </a:lnTo>
                <a:lnTo>
                  <a:pt x="3275076" y="1336548"/>
                </a:lnTo>
                <a:lnTo>
                  <a:pt x="3226422" y="1343101"/>
                </a:lnTo>
                <a:lnTo>
                  <a:pt x="3182721" y="1361592"/>
                </a:lnTo>
                <a:lnTo>
                  <a:pt x="3145726" y="1390269"/>
                </a:lnTo>
                <a:lnTo>
                  <a:pt x="3117138" y="1427429"/>
                </a:lnTo>
                <a:lnTo>
                  <a:pt x="3098711" y="1471320"/>
                </a:lnTo>
                <a:lnTo>
                  <a:pt x="3092196" y="1520190"/>
                </a:lnTo>
                <a:lnTo>
                  <a:pt x="3098711" y="1569072"/>
                </a:lnTo>
                <a:lnTo>
                  <a:pt x="3117138" y="1612963"/>
                </a:lnTo>
                <a:lnTo>
                  <a:pt x="3145726" y="1650111"/>
                </a:lnTo>
                <a:lnTo>
                  <a:pt x="3182721" y="1678800"/>
                </a:lnTo>
                <a:lnTo>
                  <a:pt x="3226422" y="1697291"/>
                </a:lnTo>
                <a:lnTo>
                  <a:pt x="3275076" y="1703832"/>
                </a:lnTo>
                <a:lnTo>
                  <a:pt x="3323717" y="1697291"/>
                </a:lnTo>
                <a:lnTo>
                  <a:pt x="3367417" y="1678800"/>
                </a:lnTo>
                <a:lnTo>
                  <a:pt x="3404412" y="1650111"/>
                </a:lnTo>
                <a:lnTo>
                  <a:pt x="3433000" y="1612963"/>
                </a:lnTo>
                <a:lnTo>
                  <a:pt x="3451428" y="1569072"/>
                </a:lnTo>
                <a:lnTo>
                  <a:pt x="3457956" y="1520190"/>
                </a:lnTo>
                <a:close/>
              </a:path>
              <a:path w="4320540" h="3002279">
                <a:moveTo>
                  <a:pt x="3468624" y="1082040"/>
                </a:moveTo>
                <a:lnTo>
                  <a:pt x="3463518" y="1037577"/>
                </a:lnTo>
                <a:lnTo>
                  <a:pt x="3449002" y="996797"/>
                </a:lnTo>
                <a:lnTo>
                  <a:pt x="3426193" y="960869"/>
                </a:lnTo>
                <a:lnTo>
                  <a:pt x="3396246" y="930922"/>
                </a:lnTo>
                <a:lnTo>
                  <a:pt x="3360318" y="908113"/>
                </a:lnTo>
                <a:lnTo>
                  <a:pt x="3319538" y="893597"/>
                </a:lnTo>
                <a:lnTo>
                  <a:pt x="3275076" y="888492"/>
                </a:lnTo>
                <a:lnTo>
                  <a:pt x="3230600" y="893597"/>
                </a:lnTo>
                <a:lnTo>
                  <a:pt x="3189821" y="908113"/>
                </a:lnTo>
                <a:lnTo>
                  <a:pt x="3153892" y="930922"/>
                </a:lnTo>
                <a:lnTo>
                  <a:pt x="3123946" y="960869"/>
                </a:lnTo>
                <a:lnTo>
                  <a:pt x="3101136" y="996797"/>
                </a:lnTo>
                <a:lnTo>
                  <a:pt x="3086620" y="1037577"/>
                </a:lnTo>
                <a:lnTo>
                  <a:pt x="3081528" y="1082040"/>
                </a:lnTo>
                <a:lnTo>
                  <a:pt x="3086620" y="1126515"/>
                </a:lnTo>
                <a:lnTo>
                  <a:pt x="3101136" y="1167295"/>
                </a:lnTo>
                <a:lnTo>
                  <a:pt x="3123946" y="1203223"/>
                </a:lnTo>
                <a:lnTo>
                  <a:pt x="3153892" y="1233170"/>
                </a:lnTo>
                <a:lnTo>
                  <a:pt x="3189821" y="1255979"/>
                </a:lnTo>
                <a:lnTo>
                  <a:pt x="3230600" y="1270495"/>
                </a:lnTo>
                <a:lnTo>
                  <a:pt x="3275076" y="1275588"/>
                </a:lnTo>
                <a:lnTo>
                  <a:pt x="3319538" y="1270495"/>
                </a:lnTo>
                <a:lnTo>
                  <a:pt x="3360318" y="1255979"/>
                </a:lnTo>
                <a:lnTo>
                  <a:pt x="3396246" y="1233170"/>
                </a:lnTo>
                <a:lnTo>
                  <a:pt x="3426193" y="1203223"/>
                </a:lnTo>
                <a:lnTo>
                  <a:pt x="3449002" y="1167295"/>
                </a:lnTo>
                <a:lnTo>
                  <a:pt x="3463518" y="1126515"/>
                </a:lnTo>
                <a:lnTo>
                  <a:pt x="3468624" y="1082040"/>
                </a:lnTo>
                <a:close/>
              </a:path>
              <a:path w="4320540" h="3002279">
                <a:moveTo>
                  <a:pt x="3473196" y="642366"/>
                </a:moveTo>
                <a:lnTo>
                  <a:pt x="3467938" y="596760"/>
                </a:lnTo>
                <a:lnTo>
                  <a:pt x="3452977" y="554901"/>
                </a:lnTo>
                <a:lnTo>
                  <a:pt x="3429508" y="517969"/>
                </a:lnTo>
                <a:lnTo>
                  <a:pt x="3398710" y="487172"/>
                </a:lnTo>
                <a:lnTo>
                  <a:pt x="3361779" y="463702"/>
                </a:lnTo>
                <a:lnTo>
                  <a:pt x="3319919" y="448741"/>
                </a:lnTo>
                <a:lnTo>
                  <a:pt x="3274314" y="443484"/>
                </a:lnTo>
                <a:lnTo>
                  <a:pt x="3228695" y="448741"/>
                </a:lnTo>
                <a:lnTo>
                  <a:pt x="3186836" y="463702"/>
                </a:lnTo>
                <a:lnTo>
                  <a:pt x="3149904" y="487172"/>
                </a:lnTo>
                <a:lnTo>
                  <a:pt x="3119107" y="517969"/>
                </a:lnTo>
                <a:lnTo>
                  <a:pt x="3095637" y="554901"/>
                </a:lnTo>
                <a:lnTo>
                  <a:pt x="3080677" y="596760"/>
                </a:lnTo>
                <a:lnTo>
                  <a:pt x="3075432" y="642366"/>
                </a:lnTo>
                <a:lnTo>
                  <a:pt x="3080677" y="687984"/>
                </a:lnTo>
                <a:lnTo>
                  <a:pt x="3095637" y="729843"/>
                </a:lnTo>
                <a:lnTo>
                  <a:pt x="3119107" y="766775"/>
                </a:lnTo>
                <a:lnTo>
                  <a:pt x="3149904" y="797572"/>
                </a:lnTo>
                <a:lnTo>
                  <a:pt x="3186836" y="821042"/>
                </a:lnTo>
                <a:lnTo>
                  <a:pt x="3228695" y="836002"/>
                </a:lnTo>
                <a:lnTo>
                  <a:pt x="3274314" y="841248"/>
                </a:lnTo>
                <a:lnTo>
                  <a:pt x="3319919" y="836002"/>
                </a:lnTo>
                <a:lnTo>
                  <a:pt x="3361779" y="821042"/>
                </a:lnTo>
                <a:lnTo>
                  <a:pt x="3398710" y="797572"/>
                </a:lnTo>
                <a:lnTo>
                  <a:pt x="3429508" y="766775"/>
                </a:lnTo>
                <a:lnTo>
                  <a:pt x="3452977" y="729843"/>
                </a:lnTo>
                <a:lnTo>
                  <a:pt x="3467938" y="687984"/>
                </a:lnTo>
                <a:lnTo>
                  <a:pt x="3473196" y="642366"/>
                </a:lnTo>
                <a:close/>
              </a:path>
              <a:path w="4320540" h="3002279">
                <a:moveTo>
                  <a:pt x="3477768" y="203454"/>
                </a:moveTo>
                <a:lnTo>
                  <a:pt x="3472370" y="156641"/>
                </a:lnTo>
                <a:lnTo>
                  <a:pt x="3457016" y="113753"/>
                </a:lnTo>
                <a:lnTo>
                  <a:pt x="3432975" y="75984"/>
                </a:lnTo>
                <a:lnTo>
                  <a:pt x="3401504" y="44538"/>
                </a:lnTo>
                <a:lnTo>
                  <a:pt x="3363849" y="20586"/>
                </a:lnTo>
                <a:lnTo>
                  <a:pt x="3321291" y="5346"/>
                </a:lnTo>
                <a:lnTo>
                  <a:pt x="3275076" y="0"/>
                </a:lnTo>
                <a:lnTo>
                  <a:pt x="3228454" y="5346"/>
                </a:lnTo>
                <a:lnTo>
                  <a:pt x="3185731" y="20586"/>
                </a:lnTo>
                <a:lnTo>
                  <a:pt x="3148101" y="44538"/>
                </a:lnTo>
                <a:lnTo>
                  <a:pt x="3116770" y="75984"/>
                </a:lnTo>
                <a:lnTo>
                  <a:pt x="3092894" y="113753"/>
                </a:lnTo>
                <a:lnTo>
                  <a:pt x="3077705" y="156641"/>
                </a:lnTo>
                <a:lnTo>
                  <a:pt x="3072384" y="203454"/>
                </a:lnTo>
                <a:lnTo>
                  <a:pt x="3077768" y="250278"/>
                </a:lnTo>
                <a:lnTo>
                  <a:pt x="3093123" y="293166"/>
                </a:lnTo>
                <a:lnTo>
                  <a:pt x="3117164" y="330936"/>
                </a:lnTo>
                <a:lnTo>
                  <a:pt x="3148634" y="362381"/>
                </a:lnTo>
                <a:lnTo>
                  <a:pt x="3186290" y="386334"/>
                </a:lnTo>
                <a:lnTo>
                  <a:pt x="3228848" y="401574"/>
                </a:lnTo>
                <a:lnTo>
                  <a:pt x="3275076" y="406908"/>
                </a:lnTo>
                <a:lnTo>
                  <a:pt x="3321685" y="401497"/>
                </a:lnTo>
                <a:lnTo>
                  <a:pt x="3364407" y="386080"/>
                </a:lnTo>
                <a:lnTo>
                  <a:pt x="3402038" y="361950"/>
                </a:lnTo>
                <a:lnTo>
                  <a:pt x="3433368" y="330352"/>
                </a:lnTo>
                <a:lnTo>
                  <a:pt x="3457244" y="292557"/>
                </a:lnTo>
                <a:lnTo>
                  <a:pt x="3472434" y="249834"/>
                </a:lnTo>
                <a:lnTo>
                  <a:pt x="3477768" y="203454"/>
                </a:lnTo>
                <a:close/>
              </a:path>
              <a:path w="4320540" h="3002279">
                <a:moveTo>
                  <a:pt x="3845052" y="2836164"/>
                </a:moveTo>
                <a:lnTo>
                  <a:pt x="3838397" y="2794533"/>
                </a:lnTo>
                <a:lnTo>
                  <a:pt x="3819817" y="2758173"/>
                </a:lnTo>
                <a:lnTo>
                  <a:pt x="3791394" y="2729369"/>
                </a:lnTo>
                <a:lnTo>
                  <a:pt x="3755161" y="2710408"/>
                </a:lnTo>
                <a:lnTo>
                  <a:pt x="3713226" y="2703576"/>
                </a:lnTo>
                <a:lnTo>
                  <a:pt x="3671811" y="2710408"/>
                </a:lnTo>
                <a:lnTo>
                  <a:pt x="3635654" y="2729369"/>
                </a:lnTo>
                <a:lnTo>
                  <a:pt x="3607016" y="2758173"/>
                </a:lnTo>
                <a:lnTo>
                  <a:pt x="3588181" y="2794533"/>
                </a:lnTo>
                <a:lnTo>
                  <a:pt x="3581400" y="2836164"/>
                </a:lnTo>
                <a:lnTo>
                  <a:pt x="3588181" y="2877807"/>
                </a:lnTo>
                <a:lnTo>
                  <a:pt x="3607016" y="2914167"/>
                </a:lnTo>
                <a:lnTo>
                  <a:pt x="3635654" y="2942971"/>
                </a:lnTo>
                <a:lnTo>
                  <a:pt x="3671811" y="2961932"/>
                </a:lnTo>
                <a:lnTo>
                  <a:pt x="3713226" y="2968752"/>
                </a:lnTo>
                <a:lnTo>
                  <a:pt x="3754628" y="2962059"/>
                </a:lnTo>
                <a:lnTo>
                  <a:pt x="3790785" y="2943377"/>
                </a:lnTo>
                <a:lnTo>
                  <a:pt x="3819423" y="2914777"/>
                </a:lnTo>
                <a:lnTo>
                  <a:pt x="3838257" y="2878340"/>
                </a:lnTo>
                <a:lnTo>
                  <a:pt x="3845052" y="2836164"/>
                </a:lnTo>
                <a:close/>
              </a:path>
              <a:path w="4320540" h="3002279">
                <a:moveTo>
                  <a:pt x="3846576" y="1520190"/>
                </a:moveTo>
                <a:lnTo>
                  <a:pt x="3839768" y="1478038"/>
                </a:lnTo>
                <a:lnTo>
                  <a:pt x="3820845" y="1441437"/>
                </a:lnTo>
                <a:lnTo>
                  <a:pt x="3791978" y="1412570"/>
                </a:lnTo>
                <a:lnTo>
                  <a:pt x="3755377" y="1393647"/>
                </a:lnTo>
                <a:lnTo>
                  <a:pt x="3713226" y="1386840"/>
                </a:lnTo>
                <a:lnTo>
                  <a:pt x="3671062" y="1393647"/>
                </a:lnTo>
                <a:lnTo>
                  <a:pt x="3634460" y="1412570"/>
                </a:lnTo>
                <a:lnTo>
                  <a:pt x="3605593" y="1441437"/>
                </a:lnTo>
                <a:lnTo>
                  <a:pt x="3586670" y="1478038"/>
                </a:lnTo>
                <a:lnTo>
                  <a:pt x="3579876" y="1520190"/>
                </a:lnTo>
                <a:lnTo>
                  <a:pt x="3586670" y="1562354"/>
                </a:lnTo>
                <a:lnTo>
                  <a:pt x="3605593" y="1598955"/>
                </a:lnTo>
                <a:lnTo>
                  <a:pt x="3634460" y="1627822"/>
                </a:lnTo>
                <a:lnTo>
                  <a:pt x="3671062" y="1646745"/>
                </a:lnTo>
                <a:lnTo>
                  <a:pt x="3713226" y="1653540"/>
                </a:lnTo>
                <a:lnTo>
                  <a:pt x="3755377" y="1646745"/>
                </a:lnTo>
                <a:lnTo>
                  <a:pt x="3791978" y="1627822"/>
                </a:lnTo>
                <a:lnTo>
                  <a:pt x="3820845" y="1598955"/>
                </a:lnTo>
                <a:lnTo>
                  <a:pt x="3839768" y="1562354"/>
                </a:lnTo>
                <a:lnTo>
                  <a:pt x="3846576" y="1520190"/>
                </a:lnTo>
                <a:close/>
              </a:path>
              <a:path w="4320540" h="3002279">
                <a:moveTo>
                  <a:pt x="3858768" y="2398014"/>
                </a:moveTo>
                <a:lnTo>
                  <a:pt x="3851338" y="2352014"/>
                </a:lnTo>
                <a:lnTo>
                  <a:pt x="3830688" y="2312060"/>
                </a:lnTo>
                <a:lnTo>
                  <a:pt x="3799179" y="2280551"/>
                </a:lnTo>
                <a:lnTo>
                  <a:pt x="3759225" y="2259901"/>
                </a:lnTo>
                <a:lnTo>
                  <a:pt x="3713226" y="2252472"/>
                </a:lnTo>
                <a:lnTo>
                  <a:pt x="3667214" y="2259901"/>
                </a:lnTo>
                <a:lnTo>
                  <a:pt x="3627259" y="2280551"/>
                </a:lnTo>
                <a:lnTo>
                  <a:pt x="3595751" y="2312060"/>
                </a:lnTo>
                <a:lnTo>
                  <a:pt x="3575100" y="2352014"/>
                </a:lnTo>
                <a:lnTo>
                  <a:pt x="3567684" y="2398014"/>
                </a:lnTo>
                <a:lnTo>
                  <a:pt x="3575100" y="2444026"/>
                </a:lnTo>
                <a:lnTo>
                  <a:pt x="3595751" y="2483980"/>
                </a:lnTo>
                <a:lnTo>
                  <a:pt x="3627259" y="2515489"/>
                </a:lnTo>
                <a:lnTo>
                  <a:pt x="3667214" y="2536139"/>
                </a:lnTo>
                <a:lnTo>
                  <a:pt x="3713226" y="2543556"/>
                </a:lnTo>
                <a:lnTo>
                  <a:pt x="3759225" y="2536139"/>
                </a:lnTo>
                <a:lnTo>
                  <a:pt x="3799179" y="2515489"/>
                </a:lnTo>
                <a:lnTo>
                  <a:pt x="3830688" y="2483980"/>
                </a:lnTo>
                <a:lnTo>
                  <a:pt x="3851338" y="2444026"/>
                </a:lnTo>
                <a:lnTo>
                  <a:pt x="3858768" y="2398014"/>
                </a:lnTo>
                <a:close/>
              </a:path>
              <a:path w="4320540" h="3002279">
                <a:moveTo>
                  <a:pt x="3860292" y="642366"/>
                </a:moveTo>
                <a:lnTo>
                  <a:pt x="3852849" y="596163"/>
                </a:lnTo>
                <a:lnTo>
                  <a:pt x="3832110" y="555815"/>
                </a:lnTo>
                <a:lnTo>
                  <a:pt x="3800373" y="523887"/>
                </a:lnTo>
                <a:lnTo>
                  <a:pt x="3759974" y="502869"/>
                </a:lnTo>
                <a:lnTo>
                  <a:pt x="3713226" y="495300"/>
                </a:lnTo>
                <a:lnTo>
                  <a:pt x="3666464" y="502869"/>
                </a:lnTo>
                <a:lnTo>
                  <a:pt x="3626066" y="523887"/>
                </a:lnTo>
                <a:lnTo>
                  <a:pt x="3594328" y="555815"/>
                </a:lnTo>
                <a:lnTo>
                  <a:pt x="3573589" y="596163"/>
                </a:lnTo>
                <a:lnTo>
                  <a:pt x="3566160" y="642366"/>
                </a:lnTo>
                <a:lnTo>
                  <a:pt x="3573589" y="688581"/>
                </a:lnTo>
                <a:lnTo>
                  <a:pt x="3594328" y="728929"/>
                </a:lnTo>
                <a:lnTo>
                  <a:pt x="3626066" y="760857"/>
                </a:lnTo>
                <a:lnTo>
                  <a:pt x="3666464" y="781875"/>
                </a:lnTo>
                <a:lnTo>
                  <a:pt x="3713226" y="789432"/>
                </a:lnTo>
                <a:lnTo>
                  <a:pt x="3759428" y="782002"/>
                </a:lnTo>
                <a:lnTo>
                  <a:pt x="3799776" y="761263"/>
                </a:lnTo>
                <a:lnTo>
                  <a:pt x="3831704" y="729526"/>
                </a:lnTo>
                <a:lnTo>
                  <a:pt x="3852722" y="689127"/>
                </a:lnTo>
                <a:lnTo>
                  <a:pt x="3860292" y="642366"/>
                </a:lnTo>
                <a:close/>
              </a:path>
              <a:path w="4320540" h="3002279">
                <a:moveTo>
                  <a:pt x="3872484" y="1959864"/>
                </a:moveTo>
                <a:lnTo>
                  <a:pt x="3864254" y="1909038"/>
                </a:lnTo>
                <a:lnTo>
                  <a:pt x="3841394" y="1865083"/>
                </a:lnTo>
                <a:lnTo>
                  <a:pt x="3806647" y="1830539"/>
                </a:lnTo>
                <a:lnTo>
                  <a:pt x="3762756" y="1807946"/>
                </a:lnTo>
                <a:lnTo>
                  <a:pt x="3712464" y="1799844"/>
                </a:lnTo>
                <a:lnTo>
                  <a:pt x="3662172" y="1807946"/>
                </a:lnTo>
                <a:lnTo>
                  <a:pt x="3618280" y="1830539"/>
                </a:lnTo>
                <a:lnTo>
                  <a:pt x="3583533" y="1865083"/>
                </a:lnTo>
                <a:lnTo>
                  <a:pt x="3560673" y="1909038"/>
                </a:lnTo>
                <a:lnTo>
                  <a:pt x="3552444" y="1959864"/>
                </a:lnTo>
                <a:lnTo>
                  <a:pt x="3560673" y="2010702"/>
                </a:lnTo>
                <a:lnTo>
                  <a:pt x="3583533" y="2054656"/>
                </a:lnTo>
                <a:lnTo>
                  <a:pt x="3618280" y="2089200"/>
                </a:lnTo>
                <a:lnTo>
                  <a:pt x="3662172" y="2111794"/>
                </a:lnTo>
                <a:lnTo>
                  <a:pt x="3712464" y="2119884"/>
                </a:lnTo>
                <a:lnTo>
                  <a:pt x="3763289" y="2111794"/>
                </a:lnTo>
                <a:lnTo>
                  <a:pt x="3807244" y="2089200"/>
                </a:lnTo>
                <a:lnTo>
                  <a:pt x="3841788" y="2054656"/>
                </a:lnTo>
                <a:lnTo>
                  <a:pt x="3864381" y="2010702"/>
                </a:lnTo>
                <a:lnTo>
                  <a:pt x="3872484" y="1959864"/>
                </a:lnTo>
                <a:close/>
              </a:path>
              <a:path w="4320540" h="3002279">
                <a:moveTo>
                  <a:pt x="3898392" y="201930"/>
                </a:moveTo>
                <a:lnTo>
                  <a:pt x="3891826" y="152946"/>
                </a:lnTo>
                <a:lnTo>
                  <a:pt x="3873271" y="108775"/>
                </a:lnTo>
                <a:lnTo>
                  <a:pt x="3844429" y="71247"/>
                </a:lnTo>
                <a:lnTo>
                  <a:pt x="3807002" y="42202"/>
                </a:lnTo>
                <a:lnTo>
                  <a:pt x="3762692" y="23431"/>
                </a:lnTo>
                <a:lnTo>
                  <a:pt x="3713226" y="16764"/>
                </a:lnTo>
                <a:lnTo>
                  <a:pt x="3663746" y="23431"/>
                </a:lnTo>
                <a:lnTo>
                  <a:pt x="3619436" y="42202"/>
                </a:lnTo>
                <a:lnTo>
                  <a:pt x="3582009" y="71259"/>
                </a:lnTo>
                <a:lnTo>
                  <a:pt x="3553168" y="108775"/>
                </a:lnTo>
                <a:lnTo>
                  <a:pt x="3534613" y="152946"/>
                </a:lnTo>
                <a:lnTo>
                  <a:pt x="3528060" y="201930"/>
                </a:lnTo>
                <a:lnTo>
                  <a:pt x="3534714" y="250926"/>
                </a:lnTo>
                <a:lnTo>
                  <a:pt x="3553485" y="295097"/>
                </a:lnTo>
                <a:lnTo>
                  <a:pt x="3582543" y="332625"/>
                </a:lnTo>
                <a:lnTo>
                  <a:pt x="3620058" y="361670"/>
                </a:lnTo>
                <a:lnTo>
                  <a:pt x="3664229" y="380441"/>
                </a:lnTo>
                <a:lnTo>
                  <a:pt x="3713226" y="387096"/>
                </a:lnTo>
                <a:lnTo>
                  <a:pt x="3762210" y="380542"/>
                </a:lnTo>
                <a:lnTo>
                  <a:pt x="3806380" y="361988"/>
                </a:lnTo>
                <a:lnTo>
                  <a:pt x="3843909" y="333146"/>
                </a:lnTo>
                <a:lnTo>
                  <a:pt x="3872954" y="295719"/>
                </a:lnTo>
                <a:lnTo>
                  <a:pt x="3891724" y="251409"/>
                </a:lnTo>
                <a:lnTo>
                  <a:pt x="3898392" y="201930"/>
                </a:lnTo>
                <a:close/>
              </a:path>
              <a:path w="4320540" h="3002279">
                <a:moveTo>
                  <a:pt x="4320540" y="203454"/>
                </a:moveTo>
                <a:lnTo>
                  <a:pt x="4314431" y="157975"/>
                </a:lnTo>
                <a:lnTo>
                  <a:pt x="4297223" y="117297"/>
                </a:lnTo>
                <a:lnTo>
                  <a:pt x="4270578" y="82969"/>
                </a:lnTo>
                <a:lnTo>
                  <a:pt x="4236148" y="56540"/>
                </a:lnTo>
                <a:lnTo>
                  <a:pt x="4195610" y="39547"/>
                </a:lnTo>
                <a:lnTo>
                  <a:pt x="4150614" y="33528"/>
                </a:lnTo>
                <a:lnTo>
                  <a:pt x="4105706" y="39547"/>
                </a:lnTo>
                <a:lnTo>
                  <a:pt x="4065371" y="56540"/>
                </a:lnTo>
                <a:lnTo>
                  <a:pt x="4031170" y="82969"/>
                </a:lnTo>
                <a:lnTo>
                  <a:pt x="4004614" y="117297"/>
                </a:lnTo>
                <a:lnTo>
                  <a:pt x="3987266" y="157975"/>
                </a:lnTo>
                <a:lnTo>
                  <a:pt x="3980688" y="203454"/>
                </a:lnTo>
                <a:lnTo>
                  <a:pt x="3986695" y="248945"/>
                </a:lnTo>
                <a:lnTo>
                  <a:pt x="4003687" y="289623"/>
                </a:lnTo>
                <a:lnTo>
                  <a:pt x="4030116" y="323951"/>
                </a:lnTo>
                <a:lnTo>
                  <a:pt x="4064444" y="350380"/>
                </a:lnTo>
                <a:lnTo>
                  <a:pt x="4105122" y="367372"/>
                </a:lnTo>
                <a:lnTo>
                  <a:pt x="4150614" y="373380"/>
                </a:lnTo>
                <a:lnTo>
                  <a:pt x="4196092" y="367284"/>
                </a:lnTo>
                <a:lnTo>
                  <a:pt x="4236771" y="350075"/>
                </a:lnTo>
                <a:lnTo>
                  <a:pt x="4271099" y="323430"/>
                </a:lnTo>
                <a:lnTo>
                  <a:pt x="4297527" y="289001"/>
                </a:lnTo>
                <a:lnTo>
                  <a:pt x="4314520" y="248462"/>
                </a:lnTo>
                <a:lnTo>
                  <a:pt x="4320540" y="2034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0" name="bg object 30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4034028" y="4047744"/>
            <a:ext cx="236220" cy="236219"/>
          </a:xfrm>
          <a:prstGeom prst="rect">
            <a:avLst/>
          </a:prstGeom>
        </p:spPr>
      </p:pic>
      <p:sp>
        <p:nvSpPr>
          <p:cNvPr id="31" name="bg object 31"/>
          <p:cNvSpPr/>
          <p:nvPr/>
        </p:nvSpPr>
        <p:spPr>
          <a:xfrm>
            <a:off x="62484" y="4460747"/>
            <a:ext cx="3342640" cy="289560"/>
          </a:xfrm>
          <a:custGeom>
            <a:avLst/>
            <a:gdLst/>
            <a:ahLst/>
            <a:cxnLst/>
            <a:rect l="l" t="t" r="r" b="b"/>
            <a:pathLst>
              <a:path w="3342640" h="289560">
                <a:moveTo>
                  <a:pt x="286512" y="144780"/>
                </a:moveTo>
                <a:lnTo>
                  <a:pt x="279107" y="98717"/>
                </a:lnTo>
                <a:lnTo>
                  <a:pt x="258559" y="58928"/>
                </a:lnTo>
                <a:lnTo>
                  <a:pt x="227304" y="27711"/>
                </a:lnTo>
                <a:lnTo>
                  <a:pt x="187820" y="7315"/>
                </a:lnTo>
                <a:lnTo>
                  <a:pt x="142557" y="0"/>
                </a:lnTo>
                <a:lnTo>
                  <a:pt x="97434" y="7442"/>
                </a:lnTo>
                <a:lnTo>
                  <a:pt x="58293" y="28105"/>
                </a:lnTo>
                <a:lnTo>
                  <a:pt x="27457" y="59537"/>
                </a:lnTo>
                <a:lnTo>
                  <a:pt x="7251" y="99250"/>
                </a:lnTo>
                <a:lnTo>
                  <a:pt x="0" y="144780"/>
                </a:lnTo>
                <a:lnTo>
                  <a:pt x="7112" y="190322"/>
                </a:lnTo>
                <a:lnTo>
                  <a:pt x="27051" y="230035"/>
                </a:lnTo>
                <a:lnTo>
                  <a:pt x="57696" y="261467"/>
                </a:lnTo>
                <a:lnTo>
                  <a:pt x="96901" y="282130"/>
                </a:lnTo>
                <a:lnTo>
                  <a:pt x="142557" y="289560"/>
                </a:lnTo>
                <a:lnTo>
                  <a:pt x="188353" y="282130"/>
                </a:lnTo>
                <a:lnTo>
                  <a:pt x="227914" y="261467"/>
                </a:lnTo>
                <a:lnTo>
                  <a:pt x="258953" y="230035"/>
                </a:lnTo>
                <a:lnTo>
                  <a:pt x="279247" y="190322"/>
                </a:lnTo>
                <a:lnTo>
                  <a:pt x="286512" y="144780"/>
                </a:lnTo>
                <a:close/>
              </a:path>
              <a:path w="3342640" h="289560">
                <a:moveTo>
                  <a:pt x="2910840" y="144018"/>
                </a:moveTo>
                <a:lnTo>
                  <a:pt x="2903867" y="100965"/>
                </a:lnTo>
                <a:lnTo>
                  <a:pt x="2884474" y="63538"/>
                </a:lnTo>
                <a:lnTo>
                  <a:pt x="2854922" y="33985"/>
                </a:lnTo>
                <a:lnTo>
                  <a:pt x="2817495" y="14592"/>
                </a:lnTo>
                <a:lnTo>
                  <a:pt x="2774442" y="7620"/>
                </a:lnTo>
                <a:lnTo>
                  <a:pt x="2731376" y="14592"/>
                </a:lnTo>
                <a:lnTo>
                  <a:pt x="2693949" y="33985"/>
                </a:lnTo>
                <a:lnTo>
                  <a:pt x="2664396" y="63538"/>
                </a:lnTo>
                <a:lnTo>
                  <a:pt x="2645003" y="100965"/>
                </a:lnTo>
                <a:lnTo>
                  <a:pt x="2638044" y="144018"/>
                </a:lnTo>
                <a:lnTo>
                  <a:pt x="2645003" y="187083"/>
                </a:lnTo>
                <a:lnTo>
                  <a:pt x="2664396" y="224510"/>
                </a:lnTo>
                <a:lnTo>
                  <a:pt x="2693949" y="254063"/>
                </a:lnTo>
                <a:lnTo>
                  <a:pt x="2731376" y="273456"/>
                </a:lnTo>
                <a:lnTo>
                  <a:pt x="2774442" y="280416"/>
                </a:lnTo>
                <a:lnTo>
                  <a:pt x="2817495" y="273456"/>
                </a:lnTo>
                <a:lnTo>
                  <a:pt x="2854922" y="254063"/>
                </a:lnTo>
                <a:lnTo>
                  <a:pt x="2884474" y="224510"/>
                </a:lnTo>
                <a:lnTo>
                  <a:pt x="2903867" y="187083"/>
                </a:lnTo>
                <a:lnTo>
                  <a:pt x="2910840" y="144018"/>
                </a:lnTo>
                <a:close/>
              </a:path>
              <a:path w="3342640" h="289560">
                <a:moveTo>
                  <a:pt x="3342132" y="144780"/>
                </a:moveTo>
                <a:lnTo>
                  <a:pt x="3332111" y="94830"/>
                </a:lnTo>
                <a:lnTo>
                  <a:pt x="3304743" y="54152"/>
                </a:lnTo>
                <a:lnTo>
                  <a:pt x="3264065" y="26784"/>
                </a:lnTo>
                <a:lnTo>
                  <a:pt x="3214116" y="16764"/>
                </a:lnTo>
                <a:lnTo>
                  <a:pt x="3163963" y="26784"/>
                </a:lnTo>
                <a:lnTo>
                  <a:pt x="3122955" y="54152"/>
                </a:lnTo>
                <a:lnTo>
                  <a:pt x="3095523" y="94830"/>
                </a:lnTo>
                <a:lnTo>
                  <a:pt x="3086100" y="144780"/>
                </a:lnTo>
                <a:lnTo>
                  <a:pt x="3096107" y="194741"/>
                </a:lnTo>
                <a:lnTo>
                  <a:pt x="3123476" y="235419"/>
                </a:lnTo>
                <a:lnTo>
                  <a:pt x="3164154" y="262788"/>
                </a:lnTo>
                <a:lnTo>
                  <a:pt x="3214116" y="272796"/>
                </a:lnTo>
                <a:lnTo>
                  <a:pt x="3264065" y="262788"/>
                </a:lnTo>
                <a:lnTo>
                  <a:pt x="3304743" y="235419"/>
                </a:lnTo>
                <a:lnTo>
                  <a:pt x="3332111" y="194741"/>
                </a:lnTo>
                <a:lnTo>
                  <a:pt x="3342132" y="1447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bg object 32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3598164" y="4488179"/>
            <a:ext cx="233172" cy="233171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49267" y="4501896"/>
            <a:ext cx="205740" cy="205740"/>
          </a:xfrm>
          <a:prstGeom prst="rect">
            <a:avLst/>
          </a:prstGeom>
        </p:spPr>
      </p:pic>
      <p:pic>
        <p:nvPicPr>
          <p:cNvPr id="34" name="bg object 3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14928" y="4943855"/>
            <a:ext cx="199644" cy="201168"/>
          </a:xfrm>
          <a:prstGeom prst="rect">
            <a:avLst/>
          </a:prstGeom>
        </p:spPr>
      </p:pic>
      <p:pic>
        <p:nvPicPr>
          <p:cNvPr id="35" name="bg object 35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3166872" y="4933188"/>
            <a:ext cx="219455" cy="219456"/>
          </a:xfrm>
          <a:prstGeom prst="rect">
            <a:avLst/>
          </a:prstGeom>
        </p:spPr>
      </p:pic>
      <p:pic>
        <p:nvPicPr>
          <p:cNvPr id="36" name="bg object 36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4064508" y="4956047"/>
            <a:ext cx="175259" cy="175259"/>
          </a:xfrm>
          <a:prstGeom prst="rect">
            <a:avLst/>
          </a:prstGeom>
        </p:spPr>
      </p:pic>
      <p:pic>
        <p:nvPicPr>
          <p:cNvPr id="37" name="bg object 37"/>
          <p:cNvPicPr/>
          <p:nvPr/>
        </p:nvPicPr>
        <p:blipFill>
          <a:blip r:embed="rId16" cstate="print"/>
          <a:stretch>
            <a:fillRect/>
          </a:stretch>
        </p:blipFill>
        <p:spPr>
          <a:xfrm>
            <a:off x="4466844" y="4969764"/>
            <a:ext cx="147827" cy="147828"/>
          </a:xfrm>
          <a:prstGeom prst="rect">
            <a:avLst/>
          </a:prstGeom>
        </p:spPr>
      </p:pic>
      <p:pic>
        <p:nvPicPr>
          <p:cNvPr id="38" name="bg object 38"/>
          <p:cNvPicPr/>
          <p:nvPr/>
        </p:nvPicPr>
        <p:blipFill>
          <a:blip r:embed="rId17" cstate="print"/>
          <a:stretch>
            <a:fillRect/>
          </a:stretch>
        </p:blipFill>
        <p:spPr>
          <a:xfrm>
            <a:off x="4082796" y="5413247"/>
            <a:ext cx="138683" cy="138684"/>
          </a:xfrm>
          <a:prstGeom prst="rect">
            <a:avLst/>
          </a:prstGeom>
        </p:spPr>
      </p:pic>
      <p:pic>
        <p:nvPicPr>
          <p:cNvPr id="39" name="bg object 39"/>
          <p:cNvPicPr/>
          <p:nvPr/>
        </p:nvPicPr>
        <p:blipFill>
          <a:blip r:embed="rId18" cstate="print"/>
          <a:stretch>
            <a:fillRect/>
          </a:stretch>
        </p:blipFill>
        <p:spPr>
          <a:xfrm>
            <a:off x="4533900" y="5423915"/>
            <a:ext cx="115824" cy="117347"/>
          </a:xfrm>
          <a:prstGeom prst="rect">
            <a:avLst/>
          </a:prstGeom>
        </p:spPr>
      </p:pic>
      <p:pic>
        <p:nvPicPr>
          <p:cNvPr id="40" name="bg object 40"/>
          <p:cNvPicPr/>
          <p:nvPr/>
        </p:nvPicPr>
        <p:blipFill>
          <a:blip r:embed="rId19" cstate="print"/>
          <a:stretch>
            <a:fillRect/>
          </a:stretch>
        </p:blipFill>
        <p:spPr>
          <a:xfrm>
            <a:off x="4552315" y="5882640"/>
            <a:ext cx="79121" cy="77723"/>
          </a:xfrm>
          <a:prstGeom prst="rect">
            <a:avLst/>
          </a:prstGeom>
        </p:spPr>
      </p:pic>
      <p:pic>
        <p:nvPicPr>
          <p:cNvPr id="41" name="bg object 41"/>
          <p:cNvPicPr/>
          <p:nvPr/>
        </p:nvPicPr>
        <p:blipFill>
          <a:blip r:embed="rId20" cstate="print"/>
          <a:stretch>
            <a:fillRect/>
          </a:stretch>
        </p:blipFill>
        <p:spPr>
          <a:xfrm>
            <a:off x="3675888" y="5442203"/>
            <a:ext cx="77724" cy="77724"/>
          </a:xfrm>
          <a:prstGeom prst="rect">
            <a:avLst/>
          </a:prstGeom>
        </p:spPr>
      </p:pic>
      <p:pic>
        <p:nvPicPr>
          <p:cNvPr id="42" name="bg object 42"/>
          <p:cNvPicPr/>
          <p:nvPr/>
        </p:nvPicPr>
        <p:blipFill>
          <a:blip r:embed="rId21" cstate="print"/>
          <a:stretch>
            <a:fillRect/>
          </a:stretch>
        </p:blipFill>
        <p:spPr>
          <a:xfrm>
            <a:off x="4474464" y="4584191"/>
            <a:ext cx="77724" cy="77724"/>
          </a:xfrm>
          <a:prstGeom prst="rect">
            <a:avLst/>
          </a:prstGeom>
        </p:spPr>
      </p:pic>
      <p:pic>
        <p:nvPicPr>
          <p:cNvPr id="43" name="bg object 43"/>
          <p:cNvPicPr/>
          <p:nvPr/>
        </p:nvPicPr>
        <p:blipFill>
          <a:blip r:embed="rId22" cstate="print"/>
          <a:stretch>
            <a:fillRect/>
          </a:stretch>
        </p:blipFill>
        <p:spPr>
          <a:xfrm>
            <a:off x="4021963" y="3247644"/>
            <a:ext cx="77597" cy="79247"/>
          </a:xfrm>
          <a:prstGeom prst="rect">
            <a:avLst/>
          </a:prstGeom>
        </p:spPr>
      </p:pic>
      <p:pic>
        <p:nvPicPr>
          <p:cNvPr id="44" name="bg object 44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3614928" y="2305811"/>
            <a:ext cx="199644" cy="201167"/>
          </a:xfrm>
          <a:prstGeom prst="rect">
            <a:avLst/>
          </a:prstGeom>
        </p:spPr>
      </p:pic>
      <p:pic>
        <p:nvPicPr>
          <p:cNvPr id="45" name="bg object 45"/>
          <p:cNvPicPr/>
          <p:nvPr/>
        </p:nvPicPr>
        <p:blipFill>
          <a:blip r:embed="rId23" cstate="print"/>
          <a:stretch>
            <a:fillRect/>
          </a:stretch>
        </p:blipFill>
        <p:spPr>
          <a:xfrm>
            <a:off x="4521708" y="1487424"/>
            <a:ext cx="140207" cy="138684"/>
          </a:xfrm>
          <a:prstGeom prst="rect">
            <a:avLst/>
          </a:prstGeom>
        </p:spPr>
      </p:pic>
      <p:pic>
        <p:nvPicPr>
          <p:cNvPr id="46" name="bg object 46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4049267" y="3624071"/>
            <a:ext cx="205740" cy="205739"/>
          </a:xfrm>
          <a:prstGeom prst="rect">
            <a:avLst/>
          </a:prstGeom>
        </p:spPr>
      </p:pic>
      <p:sp>
        <p:nvSpPr>
          <p:cNvPr id="47" name="bg object 47"/>
          <p:cNvSpPr/>
          <p:nvPr/>
        </p:nvSpPr>
        <p:spPr>
          <a:xfrm>
            <a:off x="451332" y="5918024"/>
            <a:ext cx="696595" cy="464184"/>
          </a:xfrm>
          <a:custGeom>
            <a:avLst/>
            <a:gdLst/>
            <a:ahLst/>
            <a:cxnLst/>
            <a:rect l="l" t="t" r="r" b="b"/>
            <a:pathLst>
              <a:path w="696594" h="464185">
                <a:moveTo>
                  <a:pt x="696086" y="0"/>
                </a:moveTo>
                <a:lnTo>
                  <a:pt x="0" y="0"/>
                </a:lnTo>
                <a:lnTo>
                  <a:pt x="0" y="463785"/>
                </a:lnTo>
                <a:lnTo>
                  <a:pt x="696086" y="463785"/>
                </a:lnTo>
                <a:lnTo>
                  <a:pt x="696086" y="0"/>
                </a:lnTo>
                <a:close/>
              </a:path>
            </a:pathLst>
          </a:custGeom>
          <a:solidFill>
            <a:srgbClr val="2449A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8" name="bg object 48"/>
          <p:cNvSpPr/>
          <p:nvPr/>
        </p:nvSpPr>
        <p:spPr>
          <a:xfrm>
            <a:off x="448056" y="5915723"/>
            <a:ext cx="702945" cy="468630"/>
          </a:xfrm>
          <a:custGeom>
            <a:avLst/>
            <a:gdLst/>
            <a:ahLst/>
            <a:cxnLst/>
            <a:rect l="l" t="t" r="r" b="b"/>
            <a:pathLst>
              <a:path w="702944" h="468629">
                <a:moveTo>
                  <a:pt x="702640" y="0"/>
                </a:moveTo>
                <a:lnTo>
                  <a:pt x="696696" y="0"/>
                </a:lnTo>
                <a:lnTo>
                  <a:pt x="696696" y="6350"/>
                </a:lnTo>
                <a:lnTo>
                  <a:pt x="696696" y="461975"/>
                </a:lnTo>
                <a:lnTo>
                  <a:pt x="5880" y="461975"/>
                </a:lnTo>
                <a:lnTo>
                  <a:pt x="5880" y="6350"/>
                </a:lnTo>
                <a:lnTo>
                  <a:pt x="696696" y="6350"/>
                </a:lnTo>
                <a:lnTo>
                  <a:pt x="696696" y="0"/>
                </a:lnTo>
                <a:lnTo>
                  <a:pt x="0" y="0"/>
                </a:lnTo>
                <a:lnTo>
                  <a:pt x="0" y="6350"/>
                </a:lnTo>
                <a:lnTo>
                  <a:pt x="0" y="461975"/>
                </a:lnTo>
                <a:lnTo>
                  <a:pt x="0" y="468312"/>
                </a:lnTo>
                <a:lnTo>
                  <a:pt x="702640" y="468312"/>
                </a:lnTo>
                <a:lnTo>
                  <a:pt x="702640" y="462407"/>
                </a:lnTo>
                <a:lnTo>
                  <a:pt x="702640" y="461975"/>
                </a:lnTo>
                <a:lnTo>
                  <a:pt x="702640" y="6350"/>
                </a:lnTo>
                <a:lnTo>
                  <a:pt x="702640" y="6045"/>
                </a:lnTo>
                <a:lnTo>
                  <a:pt x="70264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bg object 49"/>
          <p:cNvSpPr/>
          <p:nvPr/>
        </p:nvSpPr>
        <p:spPr>
          <a:xfrm>
            <a:off x="772680" y="5980531"/>
            <a:ext cx="53340" cy="339090"/>
          </a:xfrm>
          <a:custGeom>
            <a:avLst/>
            <a:gdLst/>
            <a:ahLst/>
            <a:cxnLst/>
            <a:rect l="l" t="t" r="r" b="b"/>
            <a:pathLst>
              <a:path w="53340" h="339089">
                <a:moveTo>
                  <a:pt x="52717" y="307848"/>
                </a:moveTo>
                <a:lnTo>
                  <a:pt x="32512" y="307924"/>
                </a:lnTo>
                <a:lnTo>
                  <a:pt x="26339" y="288798"/>
                </a:lnTo>
                <a:lnTo>
                  <a:pt x="20154" y="307924"/>
                </a:lnTo>
                <a:lnTo>
                  <a:pt x="0" y="307848"/>
                </a:lnTo>
                <a:lnTo>
                  <a:pt x="16383" y="319697"/>
                </a:lnTo>
                <a:lnTo>
                  <a:pt x="10083" y="338874"/>
                </a:lnTo>
                <a:lnTo>
                  <a:pt x="26339" y="326948"/>
                </a:lnTo>
                <a:lnTo>
                  <a:pt x="42633" y="338874"/>
                </a:lnTo>
                <a:lnTo>
                  <a:pt x="36283" y="319697"/>
                </a:lnTo>
                <a:lnTo>
                  <a:pt x="52717" y="307848"/>
                </a:lnTo>
                <a:close/>
              </a:path>
              <a:path w="53340" h="339089">
                <a:moveTo>
                  <a:pt x="52717" y="19088"/>
                </a:moveTo>
                <a:lnTo>
                  <a:pt x="32512" y="19215"/>
                </a:lnTo>
                <a:lnTo>
                  <a:pt x="26339" y="0"/>
                </a:lnTo>
                <a:lnTo>
                  <a:pt x="20154" y="19215"/>
                </a:lnTo>
                <a:lnTo>
                  <a:pt x="0" y="19088"/>
                </a:lnTo>
                <a:lnTo>
                  <a:pt x="16383" y="30899"/>
                </a:lnTo>
                <a:lnTo>
                  <a:pt x="10083" y="50063"/>
                </a:lnTo>
                <a:lnTo>
                  <a:pt x="26339" y="38138"/>
                </a:lnTo>
                <a:lnTo>
                  <a:pt x="42633" y="50063"/>
                </a:lnTo>
                <a:lnTo>
                  <a:pt x="36283" y="30899"/>
                </a:lnTo>
                <a:lnTo>
                  <a:pt x="52717" y="19088"/>
                </a:lnTo>
                <a:close/>
              </a:path>
            </a:pathLst>
          </a:custGeom>
          <a:solidFill>
            <a:srgbClr val="FDF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0" name="bg object 50"/>
          <p:cNvPicPr/>
          <p:nvPr/>
        </p:nvPicPr>
        <p:blipFill>
          <a:blip r:embed="rId24" cstate="print"/>
          <a:stretch>
            <a:fillRect/>
          </a:stretch>
        </p:blipFill>
        <p:spPr>
          <a:xfrm>
            <a:off x="647777" y="5999742"/>
            <a:ext cx="105671" cy="103002"/>
          </a:xfrm>
          <a:prstGeom prst="rect">
            <a:avLst/>
          </a:prstGeom>
        </p:spPr>
      </p:pic>
      <p:sp>
        <p:nvSpPr>
          <p:cNvPr id="51" name="bg object 51"/>
          <p:cNvSpPr/>
          <p:nvPr/>
        </p:nvSpPr>
        <p:spPr>
          <a:xfrm>
            <a:off x="628289" y="6124780"/>
            <a:ext cx="52705" cy="50165"/>
          </a:xfrm>
          <a:custGeom>
            <a:avLst/>
            <a:gdLst/>
            <a:ahLst/>
            <a:cxnLst/>
            <a:rect l="l" t="t" r="r" b="b"/>
            <a:pathLst>
              <a:path w="52704" h="50164">
                <a:moveTo>
                  <a:pt x="26376" y="0"/>
                </a:moveTo>
                <a:lnTo>
                  <a:pt x="20195" y="19130"/>
                </a:lnTo>
                <a:lnTo>
                  <a:pt x="0" y="19047"/>
                </a:lnTo>
                <a:lnTo>
                  <a:pt x="16419" y="30852"/>
                </a:lnTo>
                <a:lnTo>
                  <a:pt x="10078" y="49988"/>
                </a:lnTo>
                <a:lnTo>
                  <a:pt x="26376" y="38062"/>
                </a:lnTo>
                <a:lnTo>
                  <a:pt x="42547" y="49988"/>
                </a:lnTo>
                <a:lnTo>
                  <a:pt x="36327" y="30852"/>
                </a:lnTo>
                <a:lnTo>
                  <a:pt x="52708" y="19047"/>
                </a:lnTo>
                <a:lnTo>
                  <a:pt x="32468" y="19130"/>
                </a:lnTo>
                <a:lnTo>
                  <a:pt x="26376" y="0"/>
                </a:lnTo>
                <a:close/>
              </a:path>
            </a:pathLst>
          </a:custGeom>
          <a:solidFill>
            <a:srgbClr val="FDF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2" name="bg object 52"/>
          <p:cNvPicPr/>
          <p:nvPr/>
        </p:nvPicPr>
        <p:blipFill>
          <a:blip r:embed="rId25" cstate="print"/>
          <a:stretch>
            <a:fillRect/>
          </a:stretch>
        </p:blipFill>
        <p:spPr>
          <a:xfrm>
            <a:off x="647611" y="6196758"/>
            <a:ext cx="105837" cy="103046"/>
          </a:xfrm>
          <a:prstGeom prst="rect">
            <a:avLst/>
          </a:prstGeom>
        </p:spPr>
      </p:pic>
      <p:pic>
        <p:nvPicPr>
          <p:cNvPr id="53" name="bg object 53"/>
          <p:cNvPicPr/>
          <p:nvPr/>
        </p:nvPicPr>
        <p:blipFill>
          <a:blip r:embed="rId26" cstate="print"/>
          <a:stretch>
            <a:fillRect/>
          </a:stretch>
        </p:blipFill>
        <p:spPr>
          <a:xfrm>
            <a:off x="844640" y="5999742"/>
            <a:ext cx="105671" cy="103002"/>
          </a:xfrm>
          <a:prstGeom prst="rect">
            <a:avLst/>
          </a:prstGeom>
        </p:spPr>
      </p:pic>
      <p:sp>
        <p:nvSpPr>
          <p:cNvPr id="54" name="bg object 54"/>
          <p:cNvSpPr/>
          <p:nvPr/>
        </p:nvSpPr>
        <p:spPr>
          <a:xfrm>
            <a:off x="917135" y="6124780"/>
            <a:ext cx="52705" cy="50165"/>
          </a:xfrm>
          <a:custGeom>
            <a:avLst/>
            <a:gdLst/>
            <a:ahLst/>
            <a:cxnLst/>
            <a:rect l="l" t="t" r="r" b="b"/>
            <a:pathLst>
              <a:path w="52705" h="50164">
                <a:moveTo>
                  <a:pt x="26370" y="0"/>
                </a:moveTo>
                <a:lnTo>
                  <a:pt x="20234" y="19130"/>
                </a:lnTo>
                <a:lnTo>
                  <a:pt x="0" y="19047"/>
                </a:lnTo>
                <a:lnTo>
                  <a:pt x="16419" y="30852"/>
                </a:lnTo>
                <a:lnTo>
                  <a:pt x="10072" y="49988"/>
                </a:lnTo>
                <a:lnTo>
                  <a:pt x="26370" y="38062"/>
                </a:lnTo>
                <a:lnTo>
                  <a:pt x="42668" y="49988"/>
                </a:lnTo>
                <a:lnTo>
                  <a:pt x="36366" y="30852"/>
                </a:lnTo>
                <a:lnTo>
                  <a:pt x="52708" y="19047"/>
                </a:lnTo>
                <a:lnTo>
                  <a:pt x="32512" y="19130"/>
                </a:lnTo>
                <a:lnTo>
                  <a:pt x="26370" y="0"/>
                </a:lnTo>
                <a:close/>
              </a:path>
            </a:pathLst>
          </a:custGeom>
          <a:solidFill>
            <a:srgbClr val="FDF000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55" name="bg object 55"/>
          <p:cNvPicPr/>
          <p:nvPr/>
        </p:nvPicPr>
        <p:blipFill>
          <a:blip r:embed="rId27" cstate="print"/>
          <a:stretch>
            <a:fillRect/>
          </a:stretch>
        </p:blipFill>
        <p:spPr>
          <a:xfrm>
            <a:off x="844640" y="6196758"/>
            <a:ext cx="105875" cy="103046"/>
          </a:xfrm>
          <a:prstGeom prst="rect">
            <a:avLst/>
          </a:prstGeom>
        </p:spPr>
      </p:pic>
      <p:pic>
        <p:nvPicPr>
          <p:cNvPr id="56" name="bg object 56"/>
          <p:cNvPicPr/>
          <p:nvPr/>
        </p:nvPicPr>
        <p:blipFill>
          <a:blip r:embed="rId28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27177" y="546862"/>
            <a:ext cx="11737644" cy="8661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8916" y="1853310"/>
            <a:ext cx="6452870" cy="1792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rgbClr val="232A56"/>
                </a:solidFill>
                <a:latin typeface="Arial"/>
                <a:cs typeface="Arial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3" Type="http://schemas.openxmlformats.org/officeDocument/2006/relationships/hyperlink" Target="https://esco.ec.europa.eu/en" TargetMode="External"/><Relationship Id="rId4" Type="http://schemas.openxmlformats.org/officeDocument/2006/relationships/image" Target="../media/image87.jpg"/><Relationship Id="rId5" Type="http://schemas.openxmlformats.org/officeDocument/2006/relationships/hyperlink" Target="https://www.cedefop.europa.eu/en/tools/skills-online-vacancies" TargetMode="External"/><Relationship Id="rId6" Type="http://schemas.openxmlformats.org/officeDocument/2006/relationships/image" Target="../media/image88.jpg"/><Relationship Id="rId7" Type="http://schemas.openxmlformats.org/officeDocument/2006/relationships/hyperlink" Target="https://eures.ec.europa.eu/index_en" TargetMode="External"/><Relationship Id="rId8" Type="http://schemas.openxmlformats.org/officeDocument/2006/relationships/image" Target="../media/image89.png"/><Relationship Id="rId9" Type="http://schemas.openxmlformats.org/officeDocument/2006/relationships/image" Target="../media/image90.jpg"/><Relationship Id="rId10" Type="http://schemas.openxmlformats.org/officeDocument/2006/relationships/hyperlink" Target="https://joint-research-centre.ec.europa.eu/digcomp/digcomp-framework_en" TargetMode="External"/><Relationship Id="rId11" Type="http://schemas.openxmlformats.org/officeDocument/2006/relationships/image" Target="../media/image91.png"/><Relationship Id="rId12" Type="http://schemas.openxmlformats.org/officeDocument/2006/relationships/image" Target="../media/image92.png"/><Relationship Id="rId13" Type="http://schemas.openxmlformats.org/officeDocument/2006/relationships/image" Target="../media/image93.png"/><Relationship Id="rId14" Type="http://schemas.openxmlformats.org/officeDocument/2006/relationships/image" Target="../media/image94.png"/><Relationship Id="rId15" Type="http://schemas.openxmlformats.org/officeDocument/2006/relationships/hyperlink" Target="https://europa.eu/europass/en" TargetMode="External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hyperlink" Target="https://epale.ec.europa.eu/en" TargetMode="External"/><Relationship Id="rId4" Type="http://schemas.openxmlformats.org/officeDocument/2006/relationships/image" Target="../media/image99.png"/><Relationship Id="rId5" Type="http://schemas.openxmlformats.org/officeDocument/2006/relationships/hyperlink" Target="https://ec.europa.eu/social/main.jsp?catId=1147&amp;langId=en" TargetMode="External"/><Relationship Id="rId6" Type="http://schemas.openxmlformats.org/officeDocument/2006/relationships/image" Target="../media/image100.jpg"/><Relationship Id="rId7" Type="http://schemas.openxmlformats.org/officeDocument/2006/relationships/hyperlink" Target="https://digital-skills-jobs.europa.eu/en" TargetMode="External"/><Relationship Id="rId8" Type="http://schemas.openxmlformats.org/officeDocument/2006/relationships/image" Target="../media/image101.jpg"/><Relationship Id="rId9" Type="http://schemas.openxmlformats.org/officeDocument/2006/relationships/hyperlink" Target="https://pact-for-skills.ec.europa.eu/index_en" TargetMode="External"/><Relationship Id="rId10" Type="http://schemas.openxmlformats.org/officeDocument/2006/relationships/image" Target="../media/image102.jpg"/><Relationship Id="rId11" Type="http://schemas.openxmlformats.org/officeDocument/2006/relationships/image" Target="../media/image103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3" Type="http://schemas.openxmlformats.org/officeDocument/2006/relationships/hyperlink" Target="https://ec.europa.eu/european-social-fund-plus/en/what-esf" TargetMode="External"/><Relationship Id="rId4" Type="http://schemas.openxmlformats.org/officeDocument/2006/relationships/image" Target="../media/image104.png"/><Relationship Id="rId5" Type="http://schemas.openxmlformats.org/officeDocument/2006/relationships/hyperlink" Target="https://commission.europa.eu/business-economy-euro/economic-recovery/recovery-and-resilience-facility_en" TargetMode="External"/><Relationship Id="rId6" Type="http://schemas.openxmlformats.org/officeDocument/2006/relationships/image" Target="../media/image105.png"/><Relationship Id="rId7" Type="http://schemas.openxmlformats.org/officeDocument/2006/relationships/hyperlink" Target="https://erasmus-plus.ec.europa.eu/funding" TargetMode="External"/><Relationship Id="rId8" Type="http://schemas.openxmlformats.org/officeDocument/2006/relationships/image" Target="../media/image106.png"/><Relationship Id="rId9" Type="http://schemas.openxmlformats.org/officeDocument/2006/relationships/hyperlink" Target="https://investeu.europa.eu/what-investeu-programme/investeu-fund_en" TargetMode="External"/><Relationship Id="rId10" Type="http://schemas.openxmlformats.org/officeDocument/2006/relationships/image" Target="../media/image107.jpg"/><Relationship Id="rId11" Type="http://schemas.openxmlformats.org/officeDocument/2006/relationships/hyperlink" Target="https://digital-strategy.ec.europa.eu/en/activities/digital-programme" TargetMode="External"/><Relationship Id="rId12" Type="http://schemas.openxmlformats.org/officeDocument/2006/relationships/image" Target="../media/image108.png"/><Relationship Id="rId13" Type="http://schemas.openxmlformats.org/officeDocument/2006/relationships/image" Target="../media/image109.pn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10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11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12.png"/><Relationship Id="rId20" Type="http://schemas.openxmlformats.org/officeDocument/2006/relationships/image" Target="../media/image113.png"/><Relationship Id="rId21" Type="http://schemas.openxmlformats.org/officeDocument/2006/relationships/image" Target="../media/image114.png"/><Relationship Id="rId22" Type="http://schemas.openxmlformats.org/officeDocument/2006/relationships/image" Target="../media/image115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Relationship Id="rId27" Type="http://schemas.openxmlformats.org/officeDocument/2006/relationships/image" Target="../media/image27.png"/><Relationship Id="rId28" Type="http://schemas.openxmlformats.org/officeDocument/2006/relationships/image" Target="../media/image28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6.png"/><Relationship Id="rId3" Type="http://schemas.openxmlformats.org/officeDocument/2006/relationships/image" Target="../media/image117.png"/><Relationship Id="rId4" Type="http://schemas.openxmlformats.org/officeDocument/2006/relationships/image" Target="../media/image118.png"/><Relationship Id="rId5" Type="http://schemas.openxmlformats.org/officeDocument/2006/relationships/image" Target="../media/image119.png"/><Relationship Id="rId6" Type="http://schemas.openxmlformats.org/officeDocument/2006/relationships/hyperlink" Target="https://eur-lex.europa.eu/eli/dec/2023/936/oj" TargetMode="External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3.png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24.png"/><Relationship Id="rId4" Type="http://schemas.openxmlformats.org/officeDocument/2006/relationships/hyperlink" Target="https://year-of-skills.europa.eu/news/european-year-skills-empowering-europes-workforce-2023-05-16_en" TargetMode="External"/><Relationship Id="rId5" Type="http://schemas.openxmlformats.org/officeDocument/2006/relationships/hyperlink" Target="https://year-of-skills.europa.eu/making-skills-count_en" TargetMode="Externa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hyperlink" Target="https://year-of-skills.europa.eu/stay-touch_en" TargetMode="External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png"/><Relationship Id="rId3" Type="http://schemas.openxmlformats.org/officeDocument/2006/relationships/image" Target="../media/image129.pn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png"/><Relationship Id="rId3" Type="http://schemas.openxmlformats.org/officeDocument/2006/relationships/image" Target="../media/image130.png"/><Relationship Id="rId4" Type="http://schemas.openxmlformats.org/officeDocument/2006/relationships/hyperlink" Target="https://year-of-skills.europa.eu/ground_en" TargetMode="External"/><Relationship Id="rId5" Type="http://schemas.openxmlformats.org/officeDocument/2006/relationships/hyperlink" Target="https://year-of-skills.europa.eu/events-and-activities_en" TargetMode="External"/><Relationship Id="rId6" Type="http://schemas.openxmlformats.org/officeDocument/2006/relationships/image" Target="../media/image131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png"/><Relationship Id="rId3" Type="http://schemas.openxmlformats.org/officeDocument/2006/relationships/image" Target="../media/image133.png"/><Relationship Id="rId4" Type="http://schemas.openxmlformats.org/officeDocument/2006/relationships/image" Target="../media/image134.png"/><Relationship Id="rId5" Type="http://schemas.openxmlformats.org/officeDocument/2006/relationships/image" Target="../media/image135.png"/><Relationship Id="rId6" Type="http://schemas.openxmlformats.org/officeDocument/2006/relationships/image" Target="../media/image136.png"/><Relationship Id="rId7" Type="http://schemas.openxmlformats.org/officeDocument/2006/relationships/hyperlink" Target="https://year-of-skills.europa.eu/index_en" TargetMode="External"/><Relationship Id="rId8" Type="http://schemas.openxmlformats.org/officeDocument/2006/relationships/image" Target="../media/image137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49.png"/><Relationship Id="rId9" Type="http://schemas.openxmlformats.org/officeDocument/2006/relationships/image" Target="../media/image50.png"/><Relationship Id="rId10" Type="http://schemas.openxmlformats.org/officeDocument/2006/relationships/image" Target="../media/image51.png"/><Relationship Id="rId11" Type="http://schemas.openxmlformats.org/officeDocument/2006/relationships/image" Target="../media/image52.png"/><Relationship Id="rId12" Type="http://schemas.openxmlformats.org/officeDocument/2006/relationships/image" Target="../media/image53.png"/><Relationship Id="rId13" Type="http://schemas.openxmlformats.org/officeDocument/2006/relationships/image" Target="../media/image54.png"/><Relationship Id="rId14" Type="http://schemas.openxmlformats.org/officeDocument/2006/relationships/image" Target="../media/image55.png"/><Relationship Id="rId15" Type="http://schemas.openxmlformats.org/officeDocument/2006/relationships/image" Target="../media/image56.png"/><Relationship Id="rId16" Type="http://schemas.openxmlformats.org/officeDocument/2006/relationships/image" Target="../media/image57.png"/><Relationship Id="rId17" Type="http://schemas.openxmlformats.org/officeDocument/2006/relationships/image" Target="../media/image58.png"/><Relationship Id="rId18" Type="http://schemas.openxmlformats.org/officeDocument/2006/relationships/image" Target="../media/image59.png"/><Relationship Id="rId19" Type="http://schemas.openxmlformats.org/officeDocument/2006/relationships/image" Target="../media/image60.png"/><Relationship Id="rId20" Type="http://schemas.openxmlformats.org/officeDocument/2006/relationships/image" Target="../media/image61.png"/><Relationship Id="rId21" Type="http://schemas.openxmlformats.org/officeDocument/2006/relationships/image" Target="../media/image62.png"/><Relationship Id="rId22" Type="http://schemas.openxmlformats.org/officeDocument/2006/relationships/image" Target="../media/image63.png"/><Relationship Id="rId23" Type="http://schemas.openxmlformats.org/officeDocument/2006/relationships/image" Target="../media/image64.png"/><Relationship Id="rId24" Type="http://schemas.openxmlformats.org/officeDocument/2006/relationships/image" Target="../media/image65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66.png"/><Relationship Id="rId4" Type="http://schemas.openxmlformats.org/officeDocument/2006/relationships/image" Target="../media/image67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Relationship Id="rId10" Type="http://schemas.openxmlformats.org/officeDocument/2006/relationships/image" Target="../media/image76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7.png"/><Relationship Id="rId3" Type="http://schemas.openxmlformats.org/officeDocument/2006/relationships/image" Target="../media/image78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Relationship Id="rId5" Type="http://schemas.openxmlformats.org/officeDocument/2006/relationships/image" Target="../media/image82.png"/><Relationship Id="rId6" Type="http://schemas.openxmlformats.org/officeDocument/2006/relationships/image" Target="../media/image83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4.png"/><Relationship Id="rId3" Type="http://schemas.openxmlformats.org/officeDocument/2006/relationships/image" Target="../media/image85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9702165" cy="6858000"/>
          </a:xfrm>
          <a:custGeom>
            <a:avLst/>
            <a:gdLst/>
            <a:ahLst/>
            <a:cxnLst/>
            <a:rect l="l" t="t" r="r" b="b"/>
            <a:pathLst>
              <a:path w="9702165" h="6858000">
                <a:moveTo>
                  <a:pt x="0" y="6857996"/>
                </a:moveTo>
                <a:lnTo>
                  <a:pt x="9701784" y="6857996"/>
                </a:lnTo>
                <a:lnTo>
                  <a:pt x="9701784" y="0"/>
                </a:lnTo>
                <a:lnTo>
                  <a:pt x="0" y="0"/>
                </a:lnTo>
                <a:lnTo>
                  <a:pt x="0" y="6857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 descr=""/>
          <p:cNvSpPr/>
          <p:nvPr/>
        </p:nvSpPr>
        <p:spPr>
          <a:xfrm>
            <a:off x="0" y="0"/>
            <a:ext cx="0" cy="6858000"/>
          </a:xfrm>
          <a:custGeom>
            <a:avLst/>
            <a:gdLst/>
            <a:ahLst/>
            <a:cxnLst/>
            <a:rect l="l" t="t" r="r" b="b"/>
            <a:pathLst>
              <a:path w="0" h="6858000">
                <a:moveTo>
                  <a:pt x="0" y="0"/>
                </a:moveTo>
                <a:lnTo>
                  <a:pt x="0" y="6857996"/>
                </a:lnTo>
              </a:path>
            </a:pathLst>
          </a:custGeom>
          <a:ln w="12700">
            <a:solidFill>
              <a:srgbClr val="2E528F"/>
            </a:solidFill>
          </a:ln>
        </p:spPr>
        <p:txBody>
          <a:bodyPr wrap="square" lIns="0" tIns="0" rIns="0" bIns="0" rtlCol="0"/>
          <a:lstStyle/>
          <a:p/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8286" y="0"/>
            <a:ext cx="7259847" cy="6857998"/>
          </a:xfrm>
          <a:prstGeom prst="rect">
            <a:avLst/>
          </a:prstGeom>
        </p:spPr>
      </p:pic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784080" y="219456"/>
            <a:ext cx="2004060" cy="1399032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48788" y="6181537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Gettyimages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0" y="0"/>
            <a:ext cx="7745095" cy="6858000"/>
            <a:chOff x="0" y="0"/>
            <a:chExt cx="7745095" cy="6858000"/>
          </a:xfrm>
        </p:grpSpPr>
        <p:sp>
          <p:nvSpPr>
            <p:cNvPr id="8" name="object 8" descr=""/>
            <p:cNvSpPr/>
            <p:nvPr/>
          </p:nvSpPr>
          <p:spPr>
            <a:xfrm>
              <a:off x="454380" y="451448"/>
              <a:ext cx="696595" cy="465455"/>
            </a:xfrm>
            <a:custGeom>
              <a:avLst/>
              <a:gdLst/>
              <a:ahLst/>
              <a:cxnLst/>
              <a:rect l="l" t="t" r="r" b="b"/>
              <a:pathLst>
                <a:path w="696594" h="465455">
                  <a:moveTo>
                    <a:pt x="696086" y="0"/>
                  </a:moveTo>
                  <a:lnTo>
                    <a:pt x="0" y="0"/>
                  </a:lnTo>
                  <a:lnTo>
                    <a:pt x="0" y="465289"/>
                  </a:lnTo>
                  <a:lnTo>
                    <a:pt x="696086" y="465290"/>
                  </a:lnTo>
                  <a:lnTo>
                    <a:pt x="696086" y="0"/>
                  </a:lnTo>
                  <a:close/>
                </a:path>
              </a:pathLst>
            </a:custGeom>
            <a:solidFill>
              <a:srgbClr val="24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451091" y="449897"/>
              <a:ext cx="702945" cy="469265"/>
            </a:xfrm>
            <a:custGeom>
              <a:avLst/>
              <a:gdLst/>
              <a:ahLst/>
              <a:cxnLst/>
              <a:rect l="l" t="t" r="r" b="b"/>
              <a:pathLst>
                <a:path w="702944" h="469265">
                  <a:moveTo>
                    <a:pt x="702652" y="0"/>
                  </a:moveTo>
                  <a:lnTo>
                    <a:pt x="0" y="0"/>
                  </a:lnTo>
                  <a:lnTo>
                    <a:pt x="0" y="5092"/>
                  </a:lnTo>
                  <a:lnTo>
                    <a:pt x="0" y="462724"/>
                  </a:lnTo>
                  <a:lnTo>
                    <a:pt x="12" y="469074"/>
                  </a:lnTo>
                  <a:lnTo>
                    <a:pt x="702652" y="469087"/>
                  </a:lnTo>
                  <a:lnTo>
                    <a:pt x="702652" y="463143"/>
                  </a:lnTo>
                  <a:lnTo>
                    <a:pt x="702652" y="462724"/>
                  </a:lnTo>
                  <a:lnTo>
                    <a:pt x="702652" y="5308"/>
                  </a:lnTo>
                  <a:lnTo>
                    <a:pt x="696709" y="5308"/>
                  </a:lnTo>
                  <a:lnTo>
                    <a:pt x="696709" y="462724"/>
                  </a:lnTo>
                  <a:lnTo>
                    <a:pt x="5892" y="462724"/>
                  </a:lnTo>
                  <a:lnTo>
                    <a:pt x="5892" y="5092"/>
                  </a:lnTo>
                  <a:lnTo>
                    <a:pt x="702652" y="5092"/>
                  </a:lnTo>
                  <a:lnTo>
                    <a:pt x="702652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775728" y="514159"/>
              <a:ext cx="53340" cy="340360"/>
            </a:xfrm>
            <a:custGeom>
              <a:avLst/>
              <a:gdLst/>
              <a:ahLst/>
              <a:cxnLst/>
              <a:rect l="l" t="t" r="r" b="b"/>
              <a:pathLst>
                <a:path w="53340" h="340359">
                  <a:moveTo>
                    <a:pt x="52717" y="308838"/>
                  </a:moveTo>
                  <a:lnTo>
                    <a:pt x="32512" y="308927"/>
                  </a:lnTo>
                  <a:lnTo>
                    <a:pt x="26339" y="289737"/>
                  </a:lnTo>
                  <a:lnTo>
                    <a:pt x="20154" y="308927"/>
                  </a:lnTo>
                  <a:lnTo>
                    <a:pt x="0" y="308838"/>
                  </a:lnTo>
                  <a:lnTo>
                    <a:pt x="16383" y="320725"/>
                  </a:lnTo>
                  <a:lnTo>
                    <a:pt x="10083" y="339966"/>
                  </a:lnTo>
                  <a:lnTo>
                    <a:pt x="26339" y="328002"/>
                  </a:lnTo>
                  <a:lnTo>
                    <a:pt x="42633" y="339966"/>
                  </a:lnTo>
                  <a:lnTo>
                    <a:pt x="36283" y="320725"/>
                  </a:lnTo>
                  <a:lnTo>
                    <a:pt x="52717" y="308838"/>
                  </a:lnTo>
                  <a:close/>
                </a:path>
                <a:path w="53340" h="340359">
                  <a:moveTo>
                    <a:pt x="52717" y="19151"/>
                  </a:moveTo>
                  <a:lnTo>
                    <a:pt x="32512" y="19278"/>
                  </a:lnTo>
                  <a:lnTo>
                    <a:pt x="26339" y="0"/>
                  </a:lnTo>
                  <a:lnTo>
                    <a:pt x="20154" y="19278"/>
                  </a:lnTo>
                  <a:lnTo>
                    <a:pt x="0" y="19151"/>
                  </a:lnTo>
                  <a:lnTo>
                    <a:pt x="16383" y="30988"/>
                  </a:lnTo>
                  <a:lnTo>
                    <a:pt x="10083" y="50228"/>
                  </a:lnTo>
                  <a:lnTo>
                    <a:pt x="26339" y="38265"/>
                  </a:lnTo>
                  <a:lnTo>
                    <a:pt x="42633" y="50228"/>
                  </a:lnTo>
                  <a:lnTo>
                    <a:pt x="36283" y="30988"/>
                  </a:lnTo>
                  <a:lnTo>
                    <a:pt x="52717" y="19151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" name="object 11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50825" y="533432"/>
              <a:ext cx="105671" cy="103336"/>
            </a:xfrm>
            <a:prstGeom prst="rect">
              <a:avLst/>
            </a:prstGeom>
          </p:spPr>
        </p:pic>
        <p:sp>
          <p:nvSpPr>
            <p:cNvPr id="12" name="object 12" descr=""/>
            <p:cNvSpPr/>
            <p:nvPr/>
          </p:nvSpPr>
          <p:spPr>
            <a:xfrm>
              <a:off x="631337" y="658874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4" h="50165">
                  <a:moveTo>
                    <a:pt x="26376" y="0"/>
                  </a:moveTo>
                  <a:lnTo>
                    <a:pt x="20195" y="19192"/>
                  </a:lnTo>
                  <a:lnTo>
                    <a:pt x="0" y="19109"/>
                  </a:lnTo>
                  <a:lnTo>
                    <a:pt x="16419" y="30952"/>
                  </a:lnTo>
                  <a:lnTo>
                    <a:pt x="10078" y="50150"/>
                  </a:lnTo>
                  <a:lnTo>
                    <a:pt x="26376" y="38186"/>
                  </a:lnTo>
                  <a:lnTo>
                    <a:pt x="42547" y="50150"/>
                  </a:lnTo>
                  <a:lnTo>
                    <a:pt x="36327" y="30952"/>
                  </a:lnTo>
                  <a:lnTo>
                    <a:pt x="52708" y="19109"/>
                  </a:lnTo>
                  <a:lnTo>
                    <a:pt x="32468" y="19192"/>
                  </a:lnTo>
                  <a:lnTo>
                    <a:pt x="26376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0659" y="731087"/>
              <a:ext cx="105837" cy="103380"/>
            </a:xfrm>
            <a:prstGeom prst="rect">
              <a:avLst/>
            </a:prstGeom>
          </p:spPr>
        </p:pic>
        <p:pic>
          <p:nvPicPr>
            <p:cNvPr id="14" name="object 1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47688" y="533432"/>
              <a:ext cx="105671" cy="10333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920183" y="658875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5" h="50165">
                  <a:moveTo>
                    <a:pt x="26370" y="0"/>
                  </a:moveTo>
                  <a:lnTo>
                    <a:pt x="20234" y="19192"/>
                  </a:lnTo>
                  <a:lnTo>
                    <a:pt x="0" y="19109"/>
                  </a:lnTo>
                  <a:lnTo>
                    <a:pt x="16419" y="30952"/>
                  </a:lnTo>
                  <a:lnTo>
                    <a:pt x="10072" y="50150"/>
                  </a:lnTo>
                  <a:lnTo>
                    <a:pt x="26370" y="38186"/>
                  </a:lnTo>
                  <a:lnTo>
                    <a:pt x="42668" y="50150"/>
                  </a:lnTo>
                  <a:lnTo>
                    <a:pt x="36366" y="30952"/>
                  </a:lnTo>
                  <a:lnTo>
                    <a:pt x="52708" y="19109"/>
                  </a:lnTo>
                  <a:lnTo>
                    <a:pt x="32512" y="19192"/>
                  </a:lnTo>
                  <a:lnTo>
                    <a:pt x="26370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7688" y="731087"/>
              <a:ext cx="105875" cy="10338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4800994" cy="6857996"/>
            </a:xfrm>
            <a:prstGeom prst="rect">
              <a:avLst/>
            </a:prstGeom>
          </p:spPr>
        </p:pic>
        <p:pic>
          <p:nvPicPr>
            <p:cNvPr id="18" name="object 18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38327" y="4718310"/>
              <a:ext cx="7406640" cy="2139688"/>
            </a:xfrm>
            <a:prstGeom prst="rect">
              <a:avLst/>
            </a:prstGeom>
          </p:spPr>
        </p:pic>
      </p:grpSp>
      <p:sp>
        <p:nvSpPr>
          <p:cNvPr id="19" name="object 19" descr=""/>
          <p:cNvSpPr txBox="1"/>
          <p:nvPr/>
        </p:nvSpPr>
        <p:spPr>
          <a:xfrm>
            <a:off x="771245" y="4923840"/>
            <a:ext cx="6297930" cy="1622425"/>
          </a:xfrm>
          <a:prstGeom prst="rect">
            <a:avLst/>
          </a:prstGeom>
        </p:spPr>
        <p:txBody>
          <a:bodyPr wrap="square" lIns="0" tIns="102870" rIns="0" bIns="0" rtlCol="0" vert="horz">
            <a:spAutoFit/>
          </a:bodyPr>
          <a:lstStyle/>
          <a:p>
            <a:pPr marL="12700" marR="5080" indent="193040">
              <a:lnSpc>
                <a:spcPts val="5980"/>
              </a:lnSpc>
              <a:spcBef>
                <a:spcPts val="810"/>
              </a:spcBef>
            </a:pPr>
            <a:r>
              <a:rPr dirty="0" sz="5500" spc="-10" b="1" i="1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5500" spc="-315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500" spc="-20" b="1" i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5500" spc="-20" b="1" i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5500" spc="-3910" b="1" i="1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5500" spc="-390" b="1" i="1">
                <a:solidFill>
                  <a:srgbClr val="1F244B"/>
                </a:solidFill>
                <a:latin typeface="Arial"/>
                <a:cs typeface="Arial"/>
              </a:rPr>
              <a:t>O</a:t>
            </a:r>
            <a:r>
              <a:rPr dirty="0" sz="5500" spc="-3030" b="1" i="1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5500" spc="-10" b="1" i="1">
                <a:solidFill>
                  <a:srgbClr val="1F244B"/>
                </a:solidFill>
                <a:latin typeface="Arial"/>
                <a:cs typeface="Arial"/>
              </a:rPr>
              <a:t>F</a:t>
            </a:r>
            <a:r>
              <a:rPr dirty="0" sz="5500" spc="-375" b="1" i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5500" spc="-3315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500" spc="-395" b="1" i="1">
                <a:solidFill>
                  <a:srgbClr val="1F244B"/>
                </a:solidFill>
                <a:latin typeface="Arial"/>
                <a:cs typeface="Arial"/>
              </a:rPr>
              <a:t>S</a:t>
            </a:r>
            <a:r>
              <a:rPr dirty="0" sz="5500" spc="-3660" b="1" i="1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5500" spc="-400" b="1" i="1">
                <a:solidFill>
                  <a:srgbClr val="1F244B"/>
                </a:solidFill>
                <a:latin typeface="Arial"/>
                <a:cs typeface="Arial"/>
              </a:rPr>
              <a:t>K</a:t>
            </a:r>
            <a:r>
              <a:rPr dirty="0" sz="5500" spc="-1180" b="1" i="1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5500" spc="-395" b="1" i="1">
                <a:solidFill>
                  <a:srgbClr val="1F244B"/>
                </a:solidFill>
                <a:latin typeface="Arial"/>
                <a:cs typeface="Arial"/>
              </a:rPr>
              <a:t>I</a:t>
            </a:r>
            <a:r>
              <a:rPr dirty="0" sz="5500" spc="-3045" b="1" i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500" spc="-395" b="1" i="1">
                <a:solidFill>
                  <a:srgbClr val="1F244B"/>
                </a:solidFill>
                <a:latin typeface="Arial"/>
                <a:cs typeface="Arial"/>
              </a:rPr>
              <a:t>L</a:t>
            </a:r>
            <a:r>
              <a:rPr dirty="0" sz="5500" spc="-3045" b="1" i="1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5500" spc="-395" b="1" i="1">
                <a:solidFill>
                  <a:srgbClr val="1F244B"/>
                </a:solidFill>
                <a:latin typeface="Arial"/>
                <a:cs typeface="Arial"/>
              </a:rPr>
              <a:t>L</a:t>
            </a:r>
            <a:r>
              <a:rPr dirty="0" sz="5500" spc="-3320" b="1" i="1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5500" spc="-20" b="1" i="1">
                <a:solidFill>
                  <a:srgbClr val="1F244B"/>
                </a:solidFill>
                <a:latin typeface="Arial"/>
                <a:cs typeface="Arial"/>
              </a:rPr>
              <a:t>S</a:t>
            </a:r>
            <a:endParaRPr sz="5500">
              <a:latin typeface="Arial"/>
              <a:cs typeface="Arial"/>
            </a:endParaRPr>
          </a:p>
        </p:txBody>
      </p:sp>
      <p:pic>
        <p:nvPicPr>
          <p:cNvPr id="20" name="object 20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7319391" y="12696"/>
            <a:ext cx="4866512" cy="68453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1A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50824" rIns="0" bIns="0" rtlCol="0" vert="horz">
            <a:spAutoFit/>
          </a:bodyPr>
          <a:lstStyle/>
          <a:p>
            <a:pPr marL="33147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91A9"/>
                </a:solidFill>
              </a:rPr>
              <a:t>European</a:t>
            </a:r>
            <a:r>
              <a:rPr dirty="0" sz="3200" spc="-60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Skills</a:t>
            </a:r>
            <a:r>
              <a:rPr dirty="0" sz="3200" spc="-155">
                <a:solidFill>
                  <a:srgbClr val="0091A9"/>
                </a:solidFill>
              </a:rPr>
              <a:t> </a:t>
            </a:r>
            <a:r>
              <a:rPr dirty="0" sz="3200" spc="-10">
                <a:solidFill>
                  <a:srgbClr val="0091A9"/>
                </a:solidFill>
              </a:rPr>
              <a:t>Agenda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8248" y="173558"/>
            <a:ext cx="13982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4323588" y="1170432"/>
            <a:ext cx="3374390" cy="4954905"/>
            <a:chOff x="4323588" y="1170432"/>
            <a:chExt cx="3374390" cy="4954905"/>
          </a:xfrm>
        </p:grpSpPr>
        <p:sp>
          <p:nvSpPr>
            <p:cNvPr id="8" name="object 8" descr=""/>
            <p:cNvSpPr/>
            <p:nvPr/>
          </p:nvSpPr>
          <p:spPr>
            <a:xfrm>
              <a:off x="6240780" y="1170432"/>
              <a:ext cx="1457325" cy="1399540"/>
            </a:xfrm>
            <a:custGeom>
              <a:avLst/>
              <a:gdLst/>
              <a:ahLst/>
              <a:cxnLst/>
              <a:rect l="l" t="t" r="r" b="b"/>
              <a:pathLst>
                <a:path w="1457325" h="1399539">
                  <a:moveTo>
                    <a:pt x="1223772" y="0"/>
                  </a:moveTo>
                  <a:lnTo>
                    <a:pt x="233172" y="0"/>
                  </a:ln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1"/>
                  </a:lnTo>
                  <a:lnTo>
                    <a:pt x="0" y="1165859"/>
                  </a:lnTo>
                  <a:lnTo>
                    <a:pt x="4737" y="1212852"/>
                  </a:lnTo>
                  <a:lnTo>
                    <a:pt x="18323" y="1256621"/>
                  </a:lnTo>
                  <a:lnTo>
                    <a:pt x="39821" y="1296228"/>
                  </a:lnTo>
                  <a:lnTo>
                    <a:pt x="68294" y="1330737"/>
                  </a:lnTo>
                  <a:lnTo>
                    <a:pt x="102803" y="1359210"/>
                  </a:lnTo>
                  <a:lnTo>
                    <a:pt x="142410" y="1380708"/>
                  </a:lnTo>
                  <a:lnTo>
                    <a:pt x="186179" y="1394294"/>
                  </a:lnTo>
                  <a:lnTo>
                    <a:pt x="233172" y="1399031"/>
                  </a:lnTo>
                  <a:lnTo>
                    <a:pt x="1223772" y="1399031"/>
                  </a:lnTo>
                  <a:lnTo>
                    <a:pt x="1270764" y="1394294"/>
                  </a:lnTo>
                  <a:lnTo>
                    <a:pt x="1314533" y="1380708"/>
                  </a:lnTo>
                  <a:lnTo>
                    <a:pt x="1354140" y="1359210"/>
                  </a:lnTo>
                  <a:lnTo>
                    <a:pt x="1388649" y="1330737"/>
                  </a:lnTo>
                  <a:lnTo>
                    <a:pt x="1417122" y="1296228"/>
                  </a:lnTo>
                  <a:lnTo>
                    <a:pt x="1438620" y="1256621"/>
                  </a:lnTo>
                  <a:lnTo>
                    <a:pt x="1452206" y="1212852"/>
                  </a:lnTo>
                  <a:lnTo>
                    <a:pt x="1456944" y="1165859"/>
                  </a:lnTo>
                  <a:lnTo>
                    <a:pt x="1456944" y="233171"/>
                  </a:lnTo>
                  <a:lnTo>
                    <a:pt x="1452206" y="186179"/>
                  </a:lnTo>
                  <a:lnTo>
                    <a:pt x="1438620" y="142410"/>
                  </a:lnTo>
                  <a:lnTo>
                    <a:pt x="1417122" y="102803"/>
                  </a:lnTo>
                  <a:lnTo>
                    <a:pt x="1388649" y="68294"/>
                  </a:lnTo>
                  <a:lnTo>
                    <a:pt x="1354140" y="39821"/>
                  </a:lnTo>
                  <a:lnTo>
                    <a:pt x="1314533" y="18323"/>
                  </a:lnTo>
                  <a:lnTo>
                    <a:pt x="1270764" y="4737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6240780" y="3105911"/>
              <a:ext cx="1457325" cy="1428115"/>
            </a:xfrm>
            <a:custGeom>
              <a:avLst/>
              <a:gdLst/>
              <a:ahLst/>
              <a:cxnLst/>
              <a:rect l="l" t="t" r="r" b="b"/>
              <a:pathLst>
                <a:path w="1457325" h="1428114">
                  <a:moveTo>
                    <a:pt x="1218946" y="0"/>
                  </a:moveTo>
                  <a:lnTo>
                    <a:pt x="237998" y="0"/>
                  </a:lnTo>
                  <a:lnTo>
                    <a:pt x="190032" y="4835"/>
                  </a:lnTo>
                  <a:lnTo>
                    <a:pt x="145357" y="18702"/>
                  </a:lnTo>
                  <a:lnTo>
                    <a:pt x="104930" y="40645"/>
                  </a:lnTo>
                  <a:lnTo>
                    <a:pt x="69707" y="69707"/>
                  </a:lnTo>
                  <a:lnTo>
                    <a:pt x="40645" y="104930"/>
                  </a:lnTo>
                  <a:lnTo>
                    <a:pt x="18702" y="145357"/>
                  </a:lnTo>
                  <a:lnTo>
                    <a:pt x="4835" y="190032"/>
                  </a:lnTo>
                  <a:lnTo>
                    <a:pt x="0" y="237998"/>
                  </a:lnTo>
                  <a:lnTo>
                    <a:pt x="0" y="1189989"/>
                  </a:lnTo>
                  <a:lnTo>
                    <a:pt x="4835" y="1237955"/>
                  </a:lnTo>
                  <a:lnTo>
                    <a:pt x="18702" y="1282630"/>
                  </a:lnTo>
                  <a:lnTo>
                    <a:pt x="40645" y="1323057"/>
                  </a:lnTo>
                  <a:lnTo>
                    <a:pt x="69707" y="1358280"/>
                  </a:lnTo>
                  <a:lnTo>
                    <a:pt x="104930" y="1387342"/>
                  </a:lnTo>
                  <a:lnTo>
                    <a:pt x="145357" y="1409285"/>
                  </a:lnTo>
                  <a:lnTo>
                    <a:pt x="190032" y="1423152"/>
                  </a:lnTo>
                  <a:lnTo>
                    <a:pt x="237998" y="1427988"/>
                  </a:lnTo>
                  <a:lnTo>
                    <a:pt x="1218946" y="1427988"/>
                  </a:lnTo>
                  <a:lnTo>
                    <a:pt x="1266911" y="1423152"/>
                  </a:lnTo>
                  <a:lnTo>
                    <a:pt x="1311586" y="1409285"/>
                  </a:lnTo>
                  <a:lnTo>
                    <a:pt x="1352013" y="1387342"/>
                  </a:lnTo>
                  <a:lnTo>
                    <a:pt x="1387236" y="1358280"/>
                  </a:lnTo>
                  <a:lnTo>
                    <a:pt x="1416298" y="1323057"/>
                  </a:lnTo>
                  <a:lnTo>
                    <a:pt x="1438241" y="1282630"/>
                  </a:lnTo>
                  <a:lnTo>
                    <a:pt x="1452108" y="1237955"/>
                  </a:lnTo>
                  <a:lnTo>
                    <a:pt x="1456944" y="1189989"/>
                  </a:lnTo>
                  <a:lnTo>
                    <a:pt x="1456944" y="237998"/>
                  </a:lnTo>
                  <a:lnTo>
                    <a:pt x="1452108" y="190032"/>
                  </a:lnTo>
                  <a:lnTo>
                    <a:pt x="1438241" y="145357"/>
                  </a:lnTo>
                  <a:lnTo>
                    <a:pt x="1416298" y="104930"/>
                  </a:lnTo>
                  <a:lnTo>
                    <a:pt x="1387236" y="69707"/>
                  </a:lnTo>
                  <a:lnTo>
                    <a:pt x="1352013" y="40645"/>
                  </a:lnTo>
                  <a:lnTo>
                    <a:pt x="1311586" y="18702"/>
                  </a:lnTo>
                  <a:lnTo>
                    <a:pt x="1266911" y="4835"/>
                  </a:lnTo>
                  <a:lnTo>
                    <a:pt x="121894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323588" y="4744211"/>
              <a:ext cx="1478280" cy="1381125"/>
            </a:xfrm>
            <a:custGeom>
              <a:avLst/>
              <a:gdLst/>
              <a:ahLst/>
              <a:cxnLst/>
              <a:rect l="l" t="t" r="r" b="b"/>
              <a:pathLst>
                <a:path w="1478279" h="1381125">
                  <a:moveTo>
                    <a:pt x="1248156" y="0"/>
                  </a:moveTo>
                  <a:lnTo>
                    <a:pt x="230124" y="0"/>
                  </a:lnTo>
                  <a:lnTo>
                    <a:pt x="183736" y="4673"/>
                  </a:lnTo>
                  <a:lnTo>
                    <a:pt x="140535" y="18079"/>
                  </a:lnTo>
                  <a:lnTo>
                    <a:pt x="101444" y="39292"/>
                  </a:lnTo>
                  <a:lnTo>
                    <a:pt x="67389" y="67389"/>
                  </a:lnTo>
                  <a:lnTo>
                    <a:pt x="39292" y="101444"/>
                  </a:lnTo>
                  <a:lnTo>
                    <a:pt x="18079" y="140535"/>
                  </a:lnTo>
                  <a:lnTo>
                    <a:pt x="4673" y="183736"/>
                  </a:lnTo>
                  <a:lnTo>
                    <a:pt x="0" y="230124"/>
                  </a:lnTo>
                  <a:lnTo>
                    <a:pt x="0" y="1150620"/>
                  </a:lnTo>
                  <a:lnTo>
                    <a:pt x="4673" y="1196996"/>
                  </a:lnTo>
                  <a:lnTo>
                    <a:pt x="18079" y="1240192"/>
                  </a:lnTo>
                  <a:lnTo>
                    <a:pt x="39292" y="1279282"/>
                  </a:lnTo>
                  <a:lnTo>
                    <a:pt x="67389" y="1313340"/>
                  </a:lnTo>
                  <a:lnTo>
                    <a:pt x="101444" y="1341441"/>
                  </a:lnTo>
                  <a:lnTo>
                    <a:pt x="140535" y="1362659"/>
                  </a:lnTo>
                  <a:lnTo>
                    <a:pt x="183736" y="1376068"/>
                  </a:lnTo>
                  <a:lnTo>
                    <a:pt x="230124" y="1380744"/>
                  </a:lnTo>
                  <a:lnTo>
                    <a:pt x="1248156" y="1380744"/>
                  </a:lnTo>
                  <a:lnTo>
                    <a:pt x="1294543" y="1376068"/>
                  </a:lnTo>
                  <a:lnTo>
                    <a:pt x="1337744" y="1362659"/>
                  </a:lnTo>
                  <a:lnTo>
                    <a:pt x="1376835" y="1341441"/>
                  </a:lnTo>
                  <a:lnTo>
                    <a:pt x="1410890" y="1313340"/>
                  </a:lnTo>
                  <a:lnTo>
                    <a:pt x="1438987" y="1279282"/>
                  </a:lnTo>
                  <a:lnTo>
                    <a:pt x="1460200" y="1240192"/>
                  </a:lnTo>
                  <a:lnTo>
                    <a:pt x="1473606" y="1196996"/>
                  </a:lnTo>
                  <a:lnTo>
                    <a:pt x="1478279" y="1150620"/>
                  </a:lnTo>
                  <a:lnTo>
                    <a:pt x="1478279" y="230124"/>
                  </a:lnTo>
                  <a:lnTo>
                    <a:pt x="1473606" y="183736"/>
                  </a:lnTo>
                  <a:lnTo>
                    <a:pt x="1460200" y="140535"/>
                  </a:lnTo>
                  <a:lnTo>
                    <a:pt x="1438987" y="101444"/>
                  </a:lnTo>
                  <a:lnTo>
                    <a:pt x="1410890" y="67389"/>
                  </a:lnTo>
                  <a:lnTo>
                    <a:pt x="1376835" y="39292"/>
                  </a:lnTo>
                  <a:lnTo>
                    <a:pt x="1337744" y="18079"/>
                  </a:lnTo>
                  <a:lnTo>
                    <a:pt x="1294543" y="4673"/>
                  </a:lnTo>
                  <a:lnTo>
                    <a:pt x="1248156" y="0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326636" y="2083308"/>
              <a:ext cx="1457325" cy="1399540"/>
            </a:xfrm>
            <a:custGeom>
              <a:avLst/>
              <a:gdLst/>
              <a:ahLst/>
              <a:cxnLst/>
              <a:rect l="l" t="t" r="r" b="b"/>
              <a:pathLst>
                <a:path w="1457325" h="1399539">
                  <a:moveTo>
                    <a:pt x="1223772" y="0"/>
                  </a:moveTo>
                  <a:lnTo>
                    <a:pt x="233172" y="0"/>
                  </a:lnTo>
                  <a:lnTo>
                    <a:pt x="186179" y="4737"/>
                  </a:lnTo>
                  <a:lnTo>
                    <a:pt x="142410" y="18323"/>
                  </a:lnTo>
                  <a:lnTo>
                    <a:pt x="102803" y="39821"/>
                  </a:lnTo>
                  <a:lnTo>
                    <a:pt x="68294" y="68294"/>
                  </a:lnTo>
                  <a:lnTo>
                    <a:pt x="39821" y="102803"/>
                  </a:lnTo>
                  <a:lnTo>
                    <a:pt x="18323" y="142410"/>
                  </a:lnTo>
                  <a:lnTo>
                    <a:pt x="4737" y="186179"/>
                  </a:lnTo>
                  <a:lnTo>
                    <a:pt x="0" y="233171"/>
                  </a:lnTo>
                  <a:lnTo>
                    <a:pt x="0" y="1165859"/>
                  </a:lnTo>
                  <a:lnTo>
                    <a:pt x="4737" y="1212852"/>
                  </a:lnTo>
                  <a:lnTo>
                    <a:pt x="18323" y="1256621"/>
                  </a:lnTo>
                  <a:lnTo>
                    <a:pt x="39821" y="1296228"/>
                  </a:lnTo>
                  <a:lnTo>
                    <a:pt x="68294" y="1330737"/>
                  </a:lnTo>
                  <a:lnTo>
                    <a:pt x="102803" y="1359210"/>
                  </a:lnTo>
                  <a:lnTo>
                    <a:pt x="142410" y="1380708"/>
                  </a:lnTo>
                  <a:lnTo>
                    <a:pt x="186179" y="1394294"/>
                  </a:lnTo>
                  <a:lnTo>
                    <a:pt x="233172" y="1399031"/>
                  </a:lnTo>
                  <a:lnTo>
                    <a:pt x="1223772" y="1399031"/>
                  </a:lnTo>
                  <a:lnTo>
                    <a:pt x="1270764" y="1394294"/>
                  </a:lnTo>
                  <a:lnTo>
                    <a:pt x="1314533" y="1380708"/>
                  </a:lnTo>
                  <a:lnTo>
                    <a:pt x="1354140" y="1359210"/>
                  </a:lnTo>
                  <a:lnTo>
                    <a:pt x="1388649" y="1330737"/>
                  </a:lnTo>
                  <a:lnTo>
                    <a:pt x="1417122" y="1296228"/>
                  </a:lnTo>
                  <a:lnTo>
                    <a:pt x="1438620" y="1256621"/>
                  </a:lnTo>
                  <a:lnTo>
                    <a:pt x="1452206" y="1212852"/>
                  </a:lnTo>
                  <a:lnTo>
                    <a:pt x="1456943" y="1165859"/>
                  </a:lnTo>
                  <a:lnTo>
                    <a:pt x="1456943" y="233171"/>
                  </a:lnTo>
                  <a:lnTo>
                    <a:pt x="1452206" y="186179"/>
                  </a:lnTo>
                  <a:lnTo>
                    <a:pt x="1438620" y="142410"/>
                  </a:lnTo>
                  <a:lnTo>
                    <a:pt x="1417122" y="102803"/>
                  </a:lnTo>
                  <a:lnTo>
                    <a:pt x="1388649" y="68294"/>
                  </a:lnTo>
                  <a:lnTo>
                    <a:pt x="1354140" y="39821"/>
                  </a:lnTo>
                  <a:lnTo>
                    <a:pt x="1314533" y="18323"/>
                  </a:lnTo>
                  <a:lnTo>
                    <a:pt x="1270764" y="4737"/>
                  </a:lnTo>
                  <a:lnTo>
                    <a:pt x="1223772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 txBox="1"/>
          <p:nvPr/>
        </p:nvSpPr>
        <p:spPr>
          <a:xfrm>
            <a:off x="6477380" y="1435989"/>
            <a:ext cx="98679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Tools</a:t>
            </a:r>
            <a:r>
              <a:rPr dirty="0" sz="1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lifelong 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4608957" y="2484882"/>
            <a:ext cx="928369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3815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Skilling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for</a:t>
            </a:r>
            <a:r>
              <a:rPr dirty="0" sz="1800" spc="-2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FFFFFF"/>
                </a:solidFill>
                <a:latin typeface="Arial"/>
                <a:cs typeface="Arial"/>
              </a:rPr>
              <a:t>job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653153" y="5139308"/>
            <a:ext cx="840105" cy="5746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Joining</a:t>
            </a:r>
            <a:endParaRPr sz="1800">
              <a:latin typeface="Arial"/>
              <a:cs typeface="Arial"/>
            </a:endParaRPr>
          </a:p>
          <a:p>
            <a:pPr marL="78105">
              <a:lnSpc>
                <a:spcPct val="100000"/>
              </a:lnSpc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forces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 descr=""/>
          <p:cNvSpPr txBox="1"/>
          <p:nvPr/>
        </p:nvSpPr>
        <p:spPr>
          <a:xfrm>
            <a:off x="6356096" y="3510788"/>
            <a:ext cx="1225550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4699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FFFFF"/>
                </a:solidFill>
                <a:latin typeface="Arial"/>
                <a:cs typeface="Arial"/>
              </a:rPr>
              <a:t>Unlocking investment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5783579" y="1869948"/>
            <a:ext cx="457200" cy="3564890"/>
          </a:xfrm>
          <a:custGeom>
            <a:avLst/>
            <a:gdLst/>
            <a:ahLst/>
            <a:cxnLst/>
            <a:rect l="l" t="t" r="r" b="b"/>
            <a:pathLst>
              <a:path w="457200" h="3564890">
                <a:moveTo>
                  <a:pt x="237109" y="3564254"/>
                </a:moveTo>
                <a:lnTo>
                  <a:pt x="230124" y="0"/>
                </a:lnTo>
              </a:path>
              <a:path w="457200" h="3564890">
                <a:moveTo>
                  <a:pt x="230124" y="0"/>
                </a:moveTo>
                <a:lnTo>
                  <a:pt x="457200" y="0"/>
                </a:lnTo>
              </a:path>
              <a:path w="457200" h="3564890">
                <a:moveTo>
                  <a:pt x="226695" y="3564636"/>
                </a:moveTo>
                <a:lnTo>
                  <a:pt x="18287" y="3564636"/>
                </a:lnTo>
              </a:path>
              <a:path w="457200" h="3564890">
                <a:moveTo>
                  <a:pt x="0" y="912876"/>
                </a:moveTo>
                <a:lnTo>
                  <a:pt x="230378" y="912876"/>
                </a:lnTo>
              </a:path>
              <a:path w="457200" h="3564890">
                <a:moveTo>
                  <a:pt x="457200" y="1950720"/>
                </a:moveTo>
                <a:lnTo>
                  <a:pt x="230124" y="1950720"/>
                </a:lnTo>
              </a:path>
            </a:pathLst>
          </a:custGeom>
          <a:ln w="6350">
            <a:solidFill>
              <a:srgbClr val="646B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 txBox="1"/>
          <p:nvPr/>
        </p:nvSpPr>
        <p:spPr>
          <a:xfrm>
            <a:off x="559714" y="5145785"/>
            <a:ext cx="189801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1800" spc="-114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Pact for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846226" y="5420055"/>
            <a:ext cx="2002789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including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Blueprints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9" name="object 19" descr=""/>
          <p:cNvSpPr/>
          <p:nvPr/>
        </p:nvSpPr>
        <p:spPr>
          <a:xfrm>
            <a:off x="844296" y="1872995"/>
            <a:ext cx="3482340" cy="3561715"/>
          </a:xfrm>
          <a:custGeom>
            <a:avLst/>
            <a:gdLst/>
            <a:ahLst/>
            <a:cxnLst/>
            <a:rect l="l" t="t" r="r" b="b"/>
            <a:pathLst>
              <a:path w="3482340" h="3561715">
                <a:moveTo>
                  <a:pt x="3482213" y="910843"/>
                </a:moveTo>
                <a:lnTo>
                  <a:pt x="3306699" y="910843"/>
                </a:lnTo>
                <a:lnTo>
                  <a:pt x="3306699" y="0"/>
                </a:lnTo>
                <a:lnTo>
                  <a:pt x="44195" y="0"/>
                </a:lnTo>
              </a:path>
              <a:path w="3482340" h="3561715">
                <a:moveTo>
                  <a:pt x="3479165" y="3561588"/>
                </a:moveTo>
                <a:lnTo>
                  <a:pt x="3330575" y="3561588"/>
                </a:lnTo>
                <a:lnTo>
                  <a:pt x="3330575" y="3073908"/>
                </a:lnTo>
                <a:lnTo>
                  <a:pt x="0" y="3073908"/>
                </a:lnTo>
              </a:path>
            </a:pathLst>
          </a:custGeom>
          <a:ln w="6350">
            <a:solidFill>
              <a:srgbClr val="646B88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7945628" y="1489328"/>
            <a:ext cx="3129280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Individual</a:t>
            </a:r>
            <a:r>
              <a:rPr dirty="0" sz="18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learning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accounts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Micro-credentials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Europass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7676388" y="1408175"/>
            <a:ext cx="3388995" cy="2398395"/>
          </a:xfrm>
          <a:custGeom>
            <a:avLst/>
            <a:gdLst/>
            <a:ahLst/>
            <a:cxnLst/>
            <a:rect l="l" t="t" r="r" b="b"/>
            <a:pathLst>
              <a:path w="3388995" h="2398395">
                <a:moveTo>
                  <a:pt x="21335" y="461645"/>
                </a:moveTo>
                <a:lnTo>
                  <a:pt x="168655" y="461645"/>
                </a:lnTo>
                <a:lnTo>
                  <a:pt x="168655" y="0"/>
                </a:lnTo>
                <a:lnTo>
                  <a:pt x="3388486" y="0"/>
                </a:lnTo>
              </a:path>
              <a:path w="3388995" h="2398395">
                <a:moveTo>
                  <a:pt x="0" y="2398014"/>
                </a:moveTo>
                <a:lnTo>
                  <a:pt x="185292" y="2398014"/>
                </a:lnTo>
                <a:lnTo>
                  <a:pt x="185292" y="1883664"/>
                </a:lnTo>
                <a:lnTo>
                  <a:pt x="3387979" y="1883664"/>
                </a:lnTo>
              </a:path>
            </a:pathLst>
          </a:custGeom>
          <a:ln w="6350">
            <a:solidFill>
              <a:srgbClr val="4471C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913623" y="3372104"/>
            <a:ext cx="3718560" cy="84899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marR="5080" indent="-287020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Framework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unlock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Member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States’</a:t>
            </a:r>
            <a:r>
              <a:rPr dirty="0" sz="1800" spc="-114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private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investments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in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69468" y="1958721"/>
            <a:ext cx="3495675" cy="8483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Strengthening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intelligence</a:t>
            </a:r>
            <a:endParaRPr sz="1800">
              <a:latin typeface="Arial"/>
              <a:cs typeface="Arial"/>
            </a:endParaRPr>
          </a:p>
          <a:p>
            <a:pPr marL="299085" marR="29464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National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Strategies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232A56"/>
                </a:solidFill>
                <a:latin typeface="Arial"/>
                <a:cs typeface="Arial"/>
              </a:rPr>
              <a:t>&amp;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Public</a:t>
            </a:r>
            <a:r>
              <a:rPr dirty="0" sz="18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Employment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Services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69468" y="2782061"/>
            <a:ext cx="3710940" cy="167195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Recommendation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8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VET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Universities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support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twin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transitions</a:t>
            </a:r>
            <a:endParaRPr sz="18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STEM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graduates,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Entrepreneurial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&amp;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transversal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Life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1A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3892" y="5027050"/>
            <a:ext cx="1967889" cy="1373731"/>
          </a:xfrm>
          <a:prstGeom prst="rect">
            <a:avLst/>
          </a:prstGeom>
        </p:spPr>
      </p:pic>
      <p:pic>
        <p:nvPicPr>
          <p:cNvPr id="4" name="object 4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495800" y="1824227"/>
            <a:ext cx="1731264" cy="908303"/>
          </a:xfrm>
          <a:prstGeom prst="rect">
            <a:avLst/>
          </a:prstGeom>
        </p:spPr>
      </p:pic>
      <p:pic>
        <p:nvPicPr>
          <p:cNvPr id="5" name="object 5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68232" y="2732532"/>
            <a:ext cx="2244003" cy="1414271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11786361" y="180213"/>
            <a:ext cx="1752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5">
                <a:solidFill>
                  <a:srgbClr val="FFFFFF"/>
                </a:solidFill>
                <a:latin typeface="Arial"/>
                <a:cs typeface="Arial"/>
              </a:rPr>
              <a:t>11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568248" y="173558"/>
            <a:ext cx="13982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89864" rIns="0" bIns="0" rtlCol="0" vert="horz">
            <a:spAutoFit/>
          </a:bodyPr>
          <a:lstStyle/>
          <a:p>
            <a:pPr marL="343535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0091A9"/>
                </a:solidFill>
              </a:rPr>
              <a:t>EU</a:t>
            </a:r>
            <a:r>
              <a:rPr dirty="0" sz="3200" spc="-50">
                <a:solidFill>
                  <a:srgbClr val="0091A9"/>
                </a:solidFill>
              </a:rPr>
              <a:t> </a:t>
            </a:r>
            <a:r>
              <a:rPr dirty="0" sz="3200" spc="-25">
                <a:solidFill>
                  <a:srgbClr val="0091A9"/>
                </a:solidFill>
              </a:rPr>
              <a:t>Tools</a:t>
            </a:r>
            <a:r>
              <a:rPr dirty="0" sz="3200" spc="-75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to</a:t>
            </a:r>
            <a:r>
              <a:rPr dirty="0" sz="3200" spc="-50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support</a:t>
            </a:r>
            <a:r>
              <a:rPr dirty="0" sz="3200" spc="-55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skills</a:t>
            </a:r>
            <a:r>
              <a:rPr dirty="0" sz="3200" spc="-50">
                <a:solidFill>
                  <a:srgbClr val="0091A9"/>
                </a:solidFill>
              </a:rPr>
              <a:t> </a:t>
            </a:r>
            <a:r>
              <a:rPr dirty="0" sz="3200" spc="-10">
                <a:solidFill>
                  <a:srgbClr val="0091A9"/>
                </a:solidFill>
              </a:rPr>
              <a:t>policy</a:t>
            </a:r>
            <a:endParaRPr sz="3200"/>
          </a:p>
        </p:txBody>
      </p:sp>
      <p:sp>
        <p:nvSpPr>
          <p:cNvPr id="9" name="object 9" descr=""/>
          <p:cNvSpPr txBox="1"/>
          <p:nvPr/>
        </p:nvSpPr>
        <p:spPr>
          <a:xfrm>
            <a:off x="568248" y="1479296"/>
            <a:ext cx="98933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Europass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340867" y="1465988"/>
            <a:ext cx="208279" cy="363220"/>
          </a:xfrm>
          <a:custGeom>
            <a:avLst/>
            <a:gdLst/>
            <a:ahLst/>
            <a:cxnLst/>
            <a:rect l="l" t="t" r="r" b="b"/>
            <a:pathLst>
              <a:path w="208279" h="363219">
                <a:moveTo>
                  <a:pt x="27173" y="0"/>
                </a:moveTo>
                <a:lnTo>
                  <a:pt x="0" y="27244"/>
                </a:lnTo>
                <a:lnTo>
                  <a:pt x="153750" y="181495"/>
                </a:lnTo>
                <a:lnTo>
                  <a:pt x="5" y="335703"/>
                </a:lnTo>
                <a:lnTo>
                  <a:pt x="27178" y="362947"/>
                </a:lnTo>
                <a:lnTo>
                  <a:pt x="208087" y="181495"/>
                </a:lnTo>
                <a:lnTo>
                  <a:pt x="27173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4175252" y="2785364"/>
            <a:ext cx="622300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7148830" y="1479296"/>
            <a:ext cx="2449195" cy="5740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Qualifications Framework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7148830" y="2764282"/>
            <a:ext cx="975994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DigComp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/>
          <p:nvPr/>
        </p:nvSpPr>
        <p:spPr>
          <a:xfrm>
            <a:off x="370334" y="2769008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5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5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 descr=""/>
          <p:cNvSpPr txBox="1"/>
          <p:nvPr/>
        </p:nvSpPr>
        <p:spPr>
          <a:xfrm>
            <a:off x="610616" y="2785998"/>
            <a:ext cx="116776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Skil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  <a:hlinkClick r:id="rId5"/>
              </a:rPr>
              <a:t>lsOvate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6" name="object 16" descr=""/>
          <p:cNvSpPr/>
          <p:nvPr/>
        </p:nvSpPr>
        <p:spPr>
          <a:xfrm>
            <a:off x="3921254" y="1476656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4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5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 descr=""/>
          <p:cNvSpPr/>
          <p:nvPr/>
        </p:nvSpPr>
        <p:spPr>
          <a:xfrm>
            <a:off x="3921254" y="2759864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4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5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 descr=""/>
          <p:cNvSpPr/>
          <p:nvPr/>
        </p:nvSpPr>
        <p:spPr>
          <a:xfrm>
            <a:off x="6821426" y="1472084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5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6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 descr=""/>
          <p:cNvSpPr/>
          <p:nvPr/>
        </p:nvSpPr>
        <p:spPr>
          <a:xfrm>
            <a:off x="6835142" y="2759864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5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6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 descr=""/>
          <p:cNvSpPr txBox="1"/>
          <p:nvPr/>
        </p:nvSpPr>
        <p:spPr>
          <a:xfrm>
            <a:off x="4175252" y="1499996"/>
            <a:ext cx="673735" cy="2997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ESCO</a:t>
            </a:r>
            <a:endParaRPr sz="1800">
              <a:latin typeface="Arial"/>
              <a:cs typeface="Arial"/>
            </a:endParaRPr>
          </a:p>
        </p:txBody>
      </p:sp>
      <p:pic>
        <p:nvPicPr>
          <p:cNvPr id="21" name="object 21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632959" y="2898648"/>
            <a:ext cx="1184148" cy="1187195"/>
          </a:xfrm>
          <a:prstGeom prst="rect">
            <a:avLst/>
          </a:prstGeom>
        </p:spPr>
      </p:pic>
      <p:pic>
        <p:nvPicPr>
          <p:cNvPr id="22" name="object 22" descr="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8412480" y="1834895"/>
            <a:ext cx="1860803" cy="701039"/>
          </a:xfrm>
          <a:prstGeom prst="rect">
            <a:avLst/>
          </a:prstGeom>
        </p:spPr>
      </p:pic>
      <p:pic>
        <p:nvPicPr>
          <p:cNvPr id="23" name="object 23" descr="">
            <a:hlinkClick r:id="rId10"/>
          </p:cNvPr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8251018" y="2871216"/>
            <a:ext cx="1075780" cy="102412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48788" y="6181537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Gettyimages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25" name="object 25" descr=""/>
          <p:cNvGrpSpPr/>
          <p:nvPr/>
        </p:nvGrpSpPr>
        <p:grpSpPr>
          <a:xfrm>
            <a:off x="0" y="4064508"/>
            <a:ext cx="12189460" cy="2794000"/>
            <a:chOff x="0" y="4064508"/>
            <a:chExt cx="12189460" cy="2794000"/>
          </a:xfrm>
        </p:grpSpPr>
        <p:pic>
          <p:nvPicPr>
            <p:cNvPr id="26" name="object 2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0" y="4064508"/>
              <a:ext cx="4373880" cy="2793491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418332" y="4064508"/>
              <a:ext cx="5370575" cy="2793491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805928" y="4076698"/>
              <a:ext cx="4383024" cy="2781300"/>
            </a:xfrm>
            <a:prstGeom prst="rect">
              <a:avLst/>
            </a:prstGeom>
          </p:spPr>
        </p:pic>
      </p:grpSp>
      <p:grpSp>
        <p:nvGrpSpPr>
          <p:cNvPr id="29" name="object 29" descr=""/>
          <p:cNvGrpSpPr/>
          <p:nvPr/>
        </p:nvGrpSpPr>
        <p:grpSpPr>
          <a:xfrm>
            <a:off x="1576991" y="1974305"/>
            <a:ext cx="1619885" cy="419100"/>
            <a:chOff x="1576991" y="1974305"/>
            <a:chExt cx="1619885" cy="419100"/>
          </a:xfrm>
        </p:grpSpPr>
        <p:pic>
          <p:nvPicPr>
            <p:cNvPr id="30" name="object 30" descr="">
              <a:hlinkClick r:id="rId15"/>
            </p:cNvPr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76991" y="1974305"/>
              <a:ext cx="1316062" cy="418859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2922435" y="2188476"/>
              <a:ext cx="20320" cy="161290"/>
            </a:xfrm>
            <a:custGeom>
              <a:avLst/>
              <a:gdLst/>
              <a:ahLst/>
              <a:cxnLst/>
              <a:rect l="l" t="t" r="r" b="b"/>
              <a:pathLst>
                <a:path w="20319" h="161289">
                  <a:moveTo>
                    <a:pt x="19913" y="43929"/>
                  </a:moveTo>
                  <a:lnTo>
                    <a:pt x="0" y="43929"/>
                  </a:lnTo>
                  <a:lnTo>
                    <a:pt x="0" y="160756"/>
                  </a:lnTo>
                  <a:lnTo>
                    <a:pt x="19913" y="160756"/>
                  </a:lnTo>
                  <a:lnTo>
                    <a:pt x="19913" y="43929"/>
                  </a:lnTo>
                  <a:close/>
                </a:path>
                <a:path w="20319" h="161289">
                  <a:moveTo>
                    <a:pt x="19913" y="0"/>
                  </a:moveTo>
                  <a:lnTo>
                    <a:pt x="0" y="0"/>
                  </a:lnTo>
                  <a:lnTo>
                    <a:pt x="0" y="22428"/>
                  </a:lnTo>
                  <a:lnTo>
                    <a:pt x="19913" y="22428"/>
                  </a:lnTo>
                  <a:lnTo>
                    <a:pt x="19913" y="0"/>
                  </a:lnTo>
                  <a:close/>
                </a:path>
              </a:pathLst>
            </a:custGeom>
            <a:solidFill>
              <a:srgbClr val="01030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 descr="">
              <a:hlinkClick r:id="rId15"/>
            </p:cNvPr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66063" y="2230527"/>
              <a:ext cx="109987" cy="121509"/>
            </a:xfrm>
            <a:prstGeom prst="rect">
              <a:avLst/>
            </a:prstGeom>
          </p:spPr>
        </p:pic>
        <p:pic>
          <p:nvPicPr>
            <p:cNvPr id="33" name="object 33" descr="">
              <a:hlinkClick r:id="rId15"/>
            </p:cNvPr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099755" y="2229592"/>
              <a:ext cx="96713" cy="119640"/>
            </a:xfrm>
            <a:prstGeom prst="rect">
              <a:avLst/>
            </a:prstGeom>
          </p:spPr>
        </p:pic>
      </p:grpSp>
      <p:grpSp>
        <p:nvGrpSpPr>
          <p:cNvPr id="34" name="object 34" descr=""/>
          <p:cNvGrpSpPr/>
          <p:nvPr/>
        </p:nvGrpSpPr>
        <p:grpSpPr>
          <a:xfrm>
            <a:off x="697088" y="1919277"/>
            <a:ext cx="796925" cy="523875"/>
            <a:chOff x="697088" y="1919277"/>
            <a:chExt cx="796925" cy="523875"/>
          </a:xfrm>
        </p:grpSpPr>
        <p:sp>
          <p:nvSpPr>
            <p:cNvPr id="35" name="object 35" descr="">
              <a:hlinkClick r:id="rId15"/>
            </p:cNvPr>
            <p:cNvSpPr/>
            <p:nvPr/>
          </p:nvSpPr>
          <p:spPr>
            <a:xfrm>
              <a:off x="697088" y="1919277"/>
              <a:ext cx="796925" cy="523875"/>
            </a:xfrm>
            <a:custGeom>
              <a:avLst/>
              <a:gdLst/>
              <a:ahLst/>
              <a:cxnLst/>
              <a:rect l="l" t="t" r="r" b="b"/>
              <a:pathLst>
                <a:path w="796925" h="523875">
                  <a:moveTo>
                    <a:pt x="796464" y="0"/>
                  </a:moveTo>
                  <a:lnTo>
                    <a:pt x="0" y="0"/>
                  </a:lnTo>
                  <a:lnTo>
                    <a:pt x="0" y="523425"/>
                  </a:lnTo>
                  <a:lnTo>
                    <a:pt x="796464" y="523426"/>
                  </a:lnTo>
                  <a:lnTo>
                    <a:pt x="796464" y="0"/>
                  </a:lnTo>
                  <a:close/>
                </a:path>
              </a:pathLst>
            </a:custGeom>
            <a:solidFill>
              <a:srgbClr val="00449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>
              <a:hlinkClick r:id="rId15"/>
            </p:cNvPr>
            <p:cNvSpPr/>
            <p:nvPr/>
          </p:nvSpPr>
          <p:spPr>
            <a:xfrm>
              <a:off x="890892" y="1976957"/>
              <a:ext cx="389890" cy="402590"/>
            </a:xfrm>
            <a:custGeom>
              <a:avLst/>
              <a:gdLst/>
              <a:ahLst/>
              <a:cxnLst/>
              <a:rect l="l" t="t" r="r" b="b"/>
              <a:pathLst>
                <a:path w="389890" h="402589">
                  <a:moveTo>
                    <a:pt x="56121" y="194881"/>
                  </a:moveTo>
                  <a:lnTo>
                    <a:pt x="55587" y="194970"/>
                  </a:lnTo>
                  <a:lnTo>
                    <a:pt x="34671" y="194970"/>
                  </a:lnTo>
                  <a:lnTo>
                    <a:pt x="28067" y="174777"/>
                  </a:lnTo>
                  <a:lnTo>
                    <a:pt x="21437" y="194970"/>
                  </a:lnTo>
                  <a:lnTo>
                    <a:pt x="609" y="194970"/>
                  </a:lnTo>
                  <a:lnTo>
                    <a:pt x="88" y="194881"/>
                  </a:lnTo>
                  <a:lnTo>
                    <a:pt x="660" y="195300"/>
                  </a:lnTo>
                  <a:lnTo>
                    <a:pt x="17424" y="207378"/>
                  </a:lnTo>
                  <a:lnTo>
                    <a:pt x="10972" y="226987"/>
                  </a:lnTo>
                  <a:lnTo>
                    <a:pt x="10706" y="227495"/>
                  </a:lnTo>
                  <a:lnTo>
                    <a:pt x="10833" y="227406"/>
                  </a:lnTo>
                  <a:lnTo>
                    <a:pt x="11049" y="227253"/>
                  </a:lnTo>
                  <a:lnTo>
                    <a:pt x="28054" y="215087"/>
                  </a:lnTo>
                  <a:lnTo>
                    <a:pt x="45415" y="227495"/>
                  </a:lnTo>
                  <a:lnTo>
                    <a:pt x="38722" y="207403"/>
                  </a:lnTo>
                  <a:lnTo>
                    <a:pt x="55727" y="195160"/>
                  </a:lnTo>
                  <a:lnTo>
                    <a:pt x="56121" y="194970"/>
                  </a:lnTo>
                  <a:lnTo>
                    <a:pt x="55994" y="194970"/>
                  </a:lnTo>
                  <a:lnTo>
                    <a:pt x="56121" y="194881"/>
                  </a:lnTo>
                  <a:close/>
                </a:path>
                <a:path w="389890" h="402589">
                  <a:moveTo>
                    <a:pt x="79743" y="107581"/>
                  </a:moveTo>
                  <a:lnTo>
                    <a:pt x="58280" y="107581"/>
                  </a:lnTo>
                  <a:lnTo>
                    <a:pt x="51676" y="87477"/>
                  </a:lnTo>
                  <a:lnTo>
                    <a:pt x="45059" y="107581"/>
                  </a:lnTo>
                  <a:lnTo>
                    <a:pt x="24218" y="107581"/>
                  </a:lnTo>
                  <a:lnTo>
                    <a:pt x="23609" y="107480"/>
                  </a:lnTo>
                  <a:lnTo>
                    <a:pt x="23749" y="107581"/>
                  </a:lnTo>
                  <a:lnTo>
                    <a:pt x="23609" y="107581"/>
                  </a:lnTo>
                  <a:lnTo>
                    <a:pt x="24053" y="107810"/>
                  </a:lnTo>
                  <a:lnTo>
                    <a:pt x="41021" y="119964"/>
                  </a:lnTo>
                  <a:lnTo>
                    <a:pt x="34658" y="139357"/>
                  </a:lnTo>
                  <a:lnTo>
                    <a:pt x="34315" y="140004"/>
                  </a:lnTo>
                  <a:lnTo>
                    <a:pt x="34480" y="139890"/>
                  </a:lnTo>
                  <a:lnTo>
                    <a:pt x="34417" y="140106"/>
                  </a:lnTo>
                  <a:lnTo>
                    <a:pt x="34988" y="139522"/>
                  </a:lnTo>
                  <a:lnTo>
                    <a:pt x="51689" y="127635"/>
                  </a:lnTo>
                  <a:lnTo>
                    <a:pt x="68795" y="139890"/>
                  </a:lnTo>
                  <a:lnTo>
                    <a:pt x="69024" y="140106"/>
                  </a:lnTo>
                  <a:lnTo>
                    <a:pt x="68872" y="139674"/>
                  </a:lnTo>
                  <a:lnTo>
                    <a:pt x="62395" y="119989"/>
                  </a:lnTo>
                  <a:lnTo>
                    <a:pt x="79743" y="107581"/>
                  </a:lnTo>
                  <a:close/>
                </a:path>
                <a:path w="389890" h="402589">
                  <a:moveTo>
                    <a:pt x="79832" y="282270"/>
                  </a:moveTo>
                  <a:lnTo>
                    <a:pt x="79286" y="282359"/>
                  </a:lnTo>
                  <a:lnTo>
                    <a:pt x="58343" y="282359"/>
                  </a:lnTo>
                  <a:lnTo>
                    <a:pt x="51828" y="262763"/>
                  </a:lnTo>
                  <a:lnTo>
                    <a:pt x="51765" y="262267"/>
                  </a:lnTo>
                  <a:lnTo>
                    <a:pt x="51714" y="262407"/>
                  </a:lnTo>
                  <a:lnTo>
                    <a:pt x="51676" y="262267"/>
                  </a:lnTo>
                  <a:lnTo>
                    <a:pt x="51600" y="262763"/>
                  </a:lnTo>
                  <a:lnTo>
                    <a:pt x="45085" y="282359"/>
                  </a:lnTo>
                  <a:lnTo>
                    <a:pt x="23609" y="282359"/>
                  </a:lnTo>
                  <a:lnTo>
                    <a:pt x="40970" y="294805"/>
                  </a:lnTo>
                  <a:lnTo>
                    <a:pt x="34404" y="314629"/>
                  </a:lnTo>
                  <a:lnTo>
                    <a:pt x="34315" y="314794"/>
                  </a:lnTo>
                  <a:lnTo>
                    <a:pt x="34658" y="314553"/>
                  </a:lnTo>
                  <a:lnTo>
                    <a:pt x="51676" y="302374"/>
                  </a:lnTo>
                  <a:lnTo>
                    <a:pt x="68795" y="314579"/>
                  </a:lnTo>
                  <a:lnTo>
                    <a:pt x="69024" y="314794"/>
                  </a:lnTo>
                  <a:lnTo>
                    <a:pt x="68872" y="314363"/>
                  </a:lnTo>
                  <a:lnTo>
                    <a:pt x="62407" y="294703"/>
                  </a:lnTo>
                  <a:lnTo>
                    <a:pt x="79425" y="282562"/>
                  </a:lnTo>
                  <a:lnTo>
                    <a:pt x="79832" y="282359"/>
                  </a:lnTo>
                  <a:lnTo>
                    <a:pt x="79705" y="282359"/>
                  </a:lnTo>
                  <a:lnTo>
                    <a:pt x="79832" y="282270"/>
                  </a:lnTo>
                  <a:close/>
                </a:path>
                <a:path w="389890" h="402589">
                  <a:moveTo>
                    <a:pt x="144208" y="43548"/>
                  </a:moveTo>
                  <a:lnTo>
                    <a:pt x="122809" y="43548"/>
                  </a:lnTo>
                  <a:lnTo>
                    <a:pt x="116319" y="24015"/>
                  </a:lnTo>
                  <a:lnTo>
                    <a:pt x="116243" y="23456"/>
                  </a:lnTo>
                  <a:lnTo>
                    <a:pt x="116192" y="23622"/>
                  </a:lnTo>
                  <a:lnTo>
                    <a:pt x="116141" y="23456"/>
                  </a:lnTo>
                  <a:lnTo>
                    <a:pt x="116052" y="24028"/>
                  </a:lnTo>
                  <a:lnTo>
                    <a:pt x="109588" y="43649"/>
                  </a:lnTo>
                  <a:lnTo>
                    <a:pt x="88773" y="43649"/>
                  </a:lnTo>
                  <a:lnTo>
                    <a:pt x="88176" y="43548"/>
                  </a:lnTo>
                  <a:lnTo>
                    <a:pt x="88315" y="43649"/>
                  </a:lnTo>
                  <a:lnTo>
                    <a:pt x="88087" y="43649"/>
                  </a:lnTo>
                  <a:lnTo>
                    <a:pt x="88811" y="44018"/>
                  </a:lnTo>
                  <a:lnTo>
                    <a:pt x="105486" y="55956"/>
                  </a:lnTo>
                  <a:lnTo>
                    <a:pt x="98882" y="75907"/>
                  </a:lnTo>
                  <a:lnTo>
                    <a:pt x="98793" y="76073"/>
                  </a:lnTo>
                  <a:lnTo>
                    <a:pt x="99136" y="75831"/>
                  </a:lnTo>
                  <a:lnTo>
                    <a:pt x="116141" y="63665"/>
                  </a:lnTo>
                  <a:lnTo>
                    <a:pt x="133502" y="76073"/>
                  </a:lnTo>
                  <a:lnTo>
                    <a:pt x="126809" y="56007"/>
                  </a:lnTo>
                  <a:lnTo>
                    <a:pt x="144208" y="43548"/>
                  </a:lnTo>
                  <a:close/>
                </a:path>
                <a:path w="389890" h="402589">
                  <a:moveTo>
                    <a:pt x="144310" y="346290"/>
                  </a:moveTo>
                  <a:lnTo>
                    <a:pt x="122821" y="346290"/>
                  </a:lnTo>
                  <a:lnTo>
                    <a:pt x="116243" y="326199"/>
                  </a:lnTo>
                  <a:lnTo>
                    <a:pt x="109601" y="346392"/>
                  </a:lnTo>
                  <a:lnTo>
                    <a:pt x="88773" y="346392"/>
                  </a:lnTo>
                  <a:lnTo>
                    <a:pt x="88176" y="346290"/>
                  </a:lnTo>
                  <a:lnTo>
                    <a:pt x="88315" y="346392"/>
                  </a:lnTo>
                  <a:lnTo>
                    <a:pt x="88087" y="346392"/>
                  </a:lnTo>
                  <a:lnTo>
                    <a:pt x="88811" y="346760"/>
                  </a:lnTo>
                  <a:lnTo>
                    <a:pt x="105498" y="358698"/>
                  </a:lnTo>
                  <a:lnTo>
                    <a:pt x="99060" y="378320"/>
                  </a:lnTo>
                  <a:lnTo>
                    <a:pt x="98793" y="378828"/>
                  </a:lnTo>
                  <a:lnTo>
                    <a:pt x="98920" y="378739"/>
                  </a:lnTo>
                  <a:lnTo>
                    <a:pt x="99136" y="378587"/>
                  </a:lnTo>
                  <a:lnTo>
                    <a:pt x="116243" y="366344"/>
                  </a:lnTo>
                  <a:lnTo>
                    <a:pt x="133273" y="378612"/>
                  </a:lnTo>
                  <a:lnTo>
                    <a:pt x="133502" y="378828"/>
                  </a:lnTo>
                  <a:lnTo>
                    <a:pt x="133350" y="378396"/>
                  </a:lnTo>
                  <a:lnTo>
                    <a:pt x="126911" y="358749"/>
                  </a:lnTo>
                  <a:lnTo>
                    <a:pt x="144310" y="346290"/>
                  </a:lnTo>
                  <a:close/>
                </a:path>
                <a:path w="389890" h="402589">
                  <a:moveTo>
                    <a:pt x="232397" y="369658"/>
                  </a:moveTo>
                  <a:lnTo>
                    <a:pt x="231775" y="369760"/>
                  </a:lnTo>
                  <a:lnTo>
                    <a:pt x="210934" y="369760"/>
                  </a:lnTo>
                  <a:lnTo>
                    <a:pt x="204330" y="349567"/>
                  </a:lnTo>
                  <a:lnTo>
                    <a:pt x="197700" y="369760"/>
                  </a:lnTo>
                  <a:lnTo>
                    <a:pt x="176872" y="369760"/>
                  </a:lnTo>
                  <a:lnTo>
                    <a:pt x="176263" y="369658"/>
                  </a:lnTo>
                  <a:lnTo>
                    <a:pt x="176403" y="369760"/>
                  </a:lnTo>
                  <a:lnTo>
                    <a:pt x="176263" y="369760"/>
                  </a:lnTo>
                  <a:lnTo>
                    <a:pt x="176707" y="369989"/>
                  </a:lnTo>
                  <a:lnTo>
                    <a:pt x="193662" y="382143"/>
                  </a:lnTo>
                  <a:lnTo>
                    <a:pt x="186969" y="402285"/>
                  </a:lnTo>
                  <a:lnTo>
                    <a:pt x="204317" y="389864"/>
                  </a:lnTo>
                  <a:lnTo>
                    <a:pt x="221361" y="402069"/>
                  </a:lnTo>
                  <a:lnTo>
                    <a:pt x="221589" y="402285"/>
                  </a:lnTo>
                  <a:lnTo>
                    <a:pt x="221437" y="401840"/>
                  </a:lnTo>
                  <a:lnTo>
                    <a:pt x="214947" y="382104"/>
                  </a:lnTo>
                  <a:lnTo>
                    <a:pt x="231940" y="369989"/>
                  </a:lnTo>
                  <a:lnTo>
                    <a:pt x="232397" y="369760"/>
                  </a:lnTo>
                  <a:lnTo>
                    <a:pt x="232244" y="369760"/>
                  </a:lnTo>
                  <a:lnTo>
                    <a:pt x="232397" y="369658"/>
                  </a:lnTo>
                  <a:close/>
                </a:path>
                <a:path w="389890" h="402589">
                  <a:moveTo>
                    <a:pt x="232397" y="20091"/>
                  </a:moveTo>
                  <a:lnTo>
                    <a:pt x="231851" y="20180"/>
                  </a:lnTo>
                  <a:lnTo>
                    <a:pt x="210934" y="20180"/>
                  </a:lnTo>
                  <a:lnTo>
                    <a:pt x="204330" y="0"/>
                  </a:lnTo>
                  <a:lnTo>
                    <a:pt x="197700" y="20180"/>
                  </a:lnTo>
                  <a:lnTo>
                    <a:pt x="176796" y="20180"/>
                  </a:lnTo>
                  <a:lnTo>
                    <a:pt x="176263" y="20091"/>
                  </a:lnTo>
                  <a:lnTo>
                    <a:pt x="176644" y="20383"/>
                  </a:lnTo>
                  <a:lnTo>
                    <a:pt x="193662" y="32575"/>
                  </a:lnTo>
                  <a:lnTo>
                    <a:pt x="186969" y="52705"/>
                  </a:lnTo>
                  <a:lnTo>
                    <a:pt x="204317" y="40220"/>
                  </a:lnTo>
                  <a:lnTo>
                    <a:pt x="221361" y="52489"/>
                  </a:lnTo>
                  <a:lnTo>
                    <a:pt x="221589" y="52705"/>
                  </a:lnTo>
                  <a:lnTo>
                    <a:pt x="221437" y="52260"/>
                  </a:lnTo>
                  <a:lnTo>
                    <a:pt x="214947" y="32537"/>
                  </a:lnTo>
                  <a:lnTo>
                    <a:pt x="231990" y="20383"/>
                  </a:lnTo>
                  <a:lnTo>
                    <a:pt x="232397" y="20180"/>
                  </a:lnTo>
                  <a:lnTo>
                    <a:pt x="232270" y="20180"/>
                  </a:lnTo>
                  <a:lnTo>
                    <a:pt x="232397" y="20091"/>
                  </a:lnTo>
                  <a:close/>
                </a:path>
                <a:path w="389890" h="402589">
                  <a:moveTo>
                    <a:pt x="389699" y="202539"/>
                  </a:moveTo>
                  <a:lnTo>
                    <a:pt x="380492" y="174777"/>
                  </a:lnTo>
                  <a:lnTo>
                    <a:pt x="375666" y="207022"/>
                  </a:lnTo>
                  <a:lnTo>
                    <a:pt x="389699" y="202539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>
              <a:hlinkClick r:id="rId15"/>
            </p:cNvPr>
            <p:cNvSpPr/>
            <p:nvPr/>
          </p:nvSpPr>
          <p:spPr>
            <a:xfrm>
              <a:off x="1155242" y="2000414"/>
              <a:ext cx="144780" cy="355600"/>
            </a:xfrm>
            <a:custGeom>
              <a:avLst/>
              <a:gdLst/>
              <a:ahLst/>
              <a:cxnLst/>
              <a:rect l="l" t="t" r="r" b="b"/>
              <a:pathLst>
                <a:path w="144780" h="355600">
                  <a:moveTo>
                    <a:pt x="56121" y="322834"/>
                  </a:moveTo>
                  <a:lnTo>
                    <a:pt x="55511" y="322935"/>
                  </a:lnTo>
                  <a:lnTo>
                    <a:pt x="34645" y="322935"/>
                  </a:lnTo>
                  <a:lnTo>
                    <a:pt x="28143" y="303314"/>
                  </a:lnTo>
                  <a:lnTo>
                    <a:pt x="28067" y="302742"/>
                  </a:lnTo>
                  <a:lnTo>
                    <a:pt x="28016" y="302907"/>
                  </a:lnTo>
                  <a:lnTo>
                    <a:pt x="27965" y="302742"/>
                  </a:lnTo>
                  <a:lnTo>
                    <a:pt x="27876" y="303314"/>
                  </a:lnTo>
                  <a:lnTo>
                    <a:pt x="21475" y="322834"/>
                  </a:lnTo>
                  <a:lnTo>
                    <a:pt x="0" y="322834"/>
                  </a:lnTo>
                  <a:lnTo>
                    <a:pt x="17360" y="335280"/>
                  </a:lnTo>
                  <a:lnTo>
                    <a:pt x="10706" y="355371"/>
                  </a:lnTo>
                  <a:lnTo>
                    <a:pt x="28016" y="342912"/>
                  </a:lnTo>
                  <a:lnTo>
                    <a:pt x="45186" y="355155"/>
                  </a:lnTo>
                  <a:lnTo>
                    <a:pt x="45415" y="355371"/>
                  </a:lnTo>
                  <a:lnTo>
                    <a:pt x="45262" y="354939"/>
                  </a:lnTo>
                  <a:lnTo>
                    <a:pt x="38773" y="335254"/>
                  </a:lnTo>
                  <a:lnTo>
                    <a:pt x="55664" y="323164"/>
                  </a:lnTo>
                  <a:lnTo>
                    <a:pt x="56121" y="322935"/>
                  </a:lnTo>
                  <a:lnTo>
                    <a:pt x="55968" y="322935"/>
                  </a:lnTo>
                  <a:lnTo>
                    <a:pt x="56121" y="322834"/>
                  </a:lnTo>
                  <a:close/>
                </a:path>
                <a:path w="144780" h="355600">
                  <a:moveTo>
                    <a:pt x="56121" y="20091"/>
                  </a:moveTo>
                  <a:lnTo>
                    <a:pt x="55511" y="20193"/>
                  </a:lnTo>
                  <a:lnTo>
                    <a:pt x="34696" y="20193"/>
                  </a:lnTo>
                  <a:lnTo>
                    <a:pt x="28067" y="0"/>
                  </a:lnTo>
                  <a:lnTo>
                    <a:pt x="21450" y="20091"/>
                  </a:lnTo>
                  <a:lnTo>
                    <a:pt x="88" y="20091"/>
                  </a:lnTo>
                  <a:lnTo>
                    <a:pt x="279" y="20231"/>
                  </a:lnTo>
                  <a:lnTo>
                    <a:pt x="17411" y="32499"/>
                  </a:lnTo>
                  <a:lnTo>
                    <a:pt x="10807" y="52616"/>
                  </a:lnTo>
                  <a:lnTo>
                    <a:pt x="28143" y="40208"/>
                  </a:lnTo>
                  <a:lnTo>
                    <a:pt x="44843" y="52158"/>
                  </a:lnTo>
                  <a:lnTo>
                    <a:pt x="45415" y="52717"/>
                  </a:lnTo>
                  <a:lnTo>
                    <a:pt x="45339" y="52514"/>
                  </a:lnTo>
                  <a:lnTo>
                    <a:pt x="45504" y="52616"/>
                  </a:lnTo>
                  <a:lnTo>
                    <a:pt x="45173" y="52019"/>
                  </a:lnTo>
                  <a:lnTo>
                    <a:pt x="38773" y="32512"/>
                  </a:lnTo>
                  <a:lnTo>
                    <a:pt x="55664" y="20421"/>
                  </a:lnTo>
                  <a:lnTo>
                    <a:pt x="56121" y="20193"/>
                  </a:lnTo>
                  <a:lnTo>
                    <a:pt x="55968" y="20193"/>
                  </a:lnTo>
                  <a:lnTo>
                    <a:pt x="56121" y="20091"/>
                  </a:lnTo>
                  <a:close/>
                </a:path>
                <a:path w="144780" h="355600">
                  <a:moveTo>
                    <a:pt x="120700" y="258902"/>
                  </a:moveTo>
                  <a:lnTo>
                    <a:pt x="99123" y="258902"/>
                  </a:lnTo>
                  <a:lnTo>
                    <a:pt x="92710" y="239369"/>
                  </a:lnTo>
                  <a:lnTo>
                    <a:pt x="92633" y="238810"/>
                  </a:lnTo>
                  <a:lnTo>
                    <a:pt x="92570" y="238975"/>
                  </a:lnTo>
                  <a:lnTo>
                    <a:pt x="92532" y="238810"/>
                  </a:lnTo>
                  <a:lnTo>
                    <a:pt x="92443" y="239369"/>
                  </a:lnTo>
                  <a:lnTo>
                    <a:pt x="85953" y="258902"/>
                  </a:lnTo>
                  <a:lnTo>
                    <a:pt x="64985" y="258902"/>
                  </a:lnTo>
                  <a:lnTo>
                    <a:pt x="64465" y="258813"/>
                  </a:lnTo>
                  <a:lnTo>
                    <a:pt x="64846" y="259105"/>
                  </a:lnTo>
                  <a:lnTo>
                    <a:pt x="81876" y="271284"/>
                  </a:lnTo>
                  <a:lnTo>
                    <a:pt x="75450" y="290842"/>
                  </a:lnTo>
                  <a:lnTo>
                    <a:pt x="75184" y="291338"/>
                  </a:lnTo>
                  <a:lnTo>
                    <a:pt x="75311" y="291249"/>
                  </a:lnTo>
                  <a:lnTo>
                    <a:pt x="75526" y="291096"/>
                  </a:lnTo>
                  <a:lnTo>
                    <a:pt x="92583" y="278892"/>
                  </a:lnTo>
                  <a:lnTo>
                    <a:pt x="109321" y="290880"/>
                  </a:lnTo>
                  <a:lnTo>
                    <a:pt x="109893" y="291439"/>
                  </a:lnTo>
                  <a:lnTo>
                    <a:pt x="109816" y="291236"/>
                  </a:lnTo>
                  <a:lnTo>
                    <a:pt x="109982" y="291338"/>
                  </a:lnTo>
                  <a:lnTo>
                    <a:pt x="109651" y="290741"/>
                  </a:lnTo>
                  <a:lnTo>
                    <a:pt x="103276" y="271322"/>
                  </a:lnTo>
                  <a:lnTo>
                    <a:pt x="120700" y="258902"/>
                  </a:lnTo>
                  <a:close/>
                </a:path>
                <a:path w="144780" h="355600">
                  <a:moveTo>
                    <a:pt x="120700" y="84124"/>
                  </a:moveTo>
                  <a:lnTo>
                    <a:pt x="120446" y="84124"/>
                  </a:lnTo>
                  <a:lnTo>
                    <a:pt x="120599" y="84023"/>
                  </a:lnTo>
                  <a:lnTo>
                    <a:pt x="119989" y="84124"/>
                  </a:lnTo>
                  <a:lnTo>
                    <a:pt x="99237" y="84124"/>
                  </a:lnTo>
                  <a:lnTo>
                    <a:pt x="92633" y="64020"/>
                  </a:lnTo>
                  <a:lnTo>
                    <a:pt x="86017" y="84124"/>
                  </a:lnTo>
                  <a:lnTo>
                    <a:pt x="64566" y="84124"/>
                  </a:lnTo>
                  <a:lnTo>
                    <a:pt x="81889" y="96532"/>
                  </a:lnTo>
                  <a:lnTo>
                    <a:pt x="75450" y="116141"/>
                  </a:lnTo>
                  <a:lnTo>
                    <a:pt x="75184" y="116649"/>
                  </a:lnTo>
                  <a:lnTo>
                    <a:pt x="75311" y="116560"/>
                  </a:lnTo>
                  <a:lnTo>
                    <a:pt x="75526" y="116408"/>
                  </a:lnTo>
                  <a:lnTo>
                    <a:pt x="92557" y="104152"/>
                  </a:lnTo>
                  <a:lnTo>
                    <a:pt x="109537" y="116306"/>
                  </a:lnTo>
                  <a:lnTo>
                    <a:pt x="109893" y="116649"/>
                  </a:lnTo>
                  <a:lnTo>
                    <a:pt x="109842" y="116522"/>
                  </a:lnTo>
                  <a:lnTo>
                    <a:pt x="109804" y="116395"/>
                  </a:lnTo>
                  <a:lnTo>
                    <a:pt x="103251" y="96443"/>
                  </a:lnTo>
                  <a:lnTo>
                    <a:pt x="119926" y="84505"/>
                  </a:lnTo>
                  <a:lnTo>
                    <a:pt x="120700" y="84124"/>
                  </a:lnTo>
                  <a:close/>
                </a:path>
                <a:path w="144780" h="355600">
                  <a:moveTo>
                    <a:pt x="144208" y="171424"/>
                  </a:moveTo>
                  <a:lnTo>
                    <a:pt x="143675" y="171513"/>
                  </a:lnTo>
                  <a:lnTo>
                    <a:pt x="122834" y="171513"/>
                  </a:lnTo>
                  <a:lnTo>
                    <a:pt x="116319" y="151892"/>
                  </a:lnTo>
                  <a:lnTo>
                    <a:pt x="116243" y="151320"/>
                  </a:lnTo>
                  <a:lnTo>
                    <a:pt x="116192" y="151485"/>
                  </a:lnTo>
                  <a:lnTo>
                    <a:pt x="116141" y="151320"/>
                  </a:lnTo>
                  <a:lnTo>
                    <a:pt x="116052" y="151892"/>
                  </a:lnTo>
                  <a:lnTo>
                    <a:pt x="109613" y="171513"/>
                  </a:lnTo>
                  <a:lnTo>
                    <a:pt x="88696" y="171513"/>
                  </a:lnTo>
                  <a:lnTo>
                    <a:pt x="88176" y="171424"/>
                  </a:lnTo>
                  <a:lnTo>
                    <a:pt x="88557" y="171704"/>
                  </a:lnTo>
                  <a:lnTo>
                    <a:pt x="105562" y="183959"/>
                  </a:lnTo>
                  <a:lnTo>
                    <a:pt x="98894" y="204038"/>
                  </a:lnTo>
                  <a:lnTo>
                    <a:pt x="116205" y="191655"/>
                  </a:lnTo>
                  <a:lnTo>
                    <a:pt x="133286" y="203822"/>
                  </a:lnTo>
                  <a:lnTo>
                    <a:pt x="133502" y="204038"/>
                  </a:lnTo>
                  <a:lnTo>
                    <a:pt x="133350" y="203593"/>
                  </a:lnTo>
                  <a:lnTo>
                    <a:pt x="126873" y="183908"/>
                  </a:lnTo>
                  <a:lnTo>
                    <a:pt x="143814" y="171716"/>
                  </a:lnTo>
                  <a:lnTo>
                    <a:pt x="144208" y="171513"/>
                  </a:lnTo>
                  <a:lnTo>
                    <a:pt x="144081" y="171513"/>
                  </a:lnTo>
                  <a:lnTo>
                    <a:pt x="144208" y="171424"/>
                  </a:lnTo>
                  <a:close/>
                </a:path>
              </a:pathLst>
            </a:custGeom>
            <a:solidFill>
              <a:srgbClr val="FFCC00"/>
            </a:solid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1A9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9003792" y="4433315"/>
            <a:ext cx="2765425" cy="1967864"/>
            <a:chOff x="9003792" y="4433315"/>
            <a:chExt cx="2765425" cy="1967864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0843" y="5027050"/>
              <a:ext cx="1967889" cy="1373731"/>
            </a:xfrm>
            <a:prstGeom prst="rect">
              <a:avLst/>
            </a:prstGeom>
          </p:spPr>
        </p:pic>
        <p:pic>
          <p:nvPicPr>
            <p:cNvPr id="5" name="object 5" descr="">
              <a:hlinkClick r:id="rId3"/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003792" y="4433315"/>
              <a:ext cx="848868" cy="644651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6107938" y="838657"/>
            <a:ext cx="4810760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>
                <a:solidFill>
                  <a:srgbClr val="0091A9"/>
                </a:solidFill>
              </a:rPr>
              <a:t>EU</a:t>
            </a:r>
            <a:r>
              <a:rPr dirty="0" sz="3200" spc="-20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Networks</a:t>
            </a:r>
            <a:r>
              <a:rPr dirty="0" sz="3200" spc="-60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and</a:t>
            </a:r>
            <a:r>
              <a:rPr dirty="0" sz="3200" spc="-35">
                <a:solidFill>
                  <a:srgbClr val="0091A9"/>
                </a:solidFill>
              </a:rPr>
              <a:t> </a:t>
            </a:r>
            <a:r>
              <a:rPr dirty="0" sz="3200" spc="-10">
                <a:solidFill>
                  <a:srgbClr val="0091A9"/>
                </a:solidFill>
              </a:rPr>
              <a:t>mutual learning</a:t>
            </a:r>
            <a:endParaRPr sz="3200"/>
          </a:p>
        </p:txBody>
      </p:sp>
      <p:sp>
        <p:nvSpPr>
          <p:cNvPr id="7" name="object 7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68248" y="173558"/>
            <a:ext cx="13982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6121908" y="1997874"/>
            <a:ext cx="225425" cy="4389755"/>
          </a:xfrm>
          <a:custGeom>
            <a:avLst/>
            <a:gdLst/>
            <a:ahLst/>
            <a:cxnLst/>
            <a:rect l="l" t="t" r="r" b="b"/>
            <a:pathLst>
              <a:path w="225425" h="4389755">
                <a:moveTo>
                  <a:pt x="208597" y="3384943"/>
                </a:moveTo>
                <a:lnTo>
                  <a:pt x="27241" y="3203448"/>
                </a:lnTo>
                <a:lnTo>
                  <a:pt x="0" y="3230689"/>
                </a:lnTo>
                <a:lnTo>
                  <a:pt x="154127" y="3384943"/>
                </a:lnTo>
                <a:lnTo>
                  <a:pt x="0" y="3539147"/>
                </a:lnTo>
                <a:lnTo>
                  <a:pt x="27241" y="3566388"/>
                </a:lnTo>
                <a:lnTo>
                  <a:pt x="208597" y="3384943"/>
                </a:lnTo>
                <a:close/>
              </a:path>
              <a:path w="225425" h="4389755">
                <a:moveTo>
                  <a:pt x="208597" y="2600083"/>
                </a:moveTo>
                <a:lnTo>
                  <a:pt x="27241" y="2418588"/>
                </a:lnTo>
                <a:lnTo>
                  <a:pt x="0" y="2445829"/>
                </a:lnTo>
                <a:lnTo>
                  <a:pt x="154127" y="2600083"/>
                </a:lnTo>
                <a:lnTo>
                  <a:pt x="0" y="2754287"/>
                </a:lnTo>
                <a:lnTo>
                  <a:pt x="27241" y="2781528"/>
                </a:lnTo>
                <a:lnTo>
                  <a:pt x="208597" y="2600083"/>
                </a:lnTo>
                <a:close/>
              </a:path>
              <a:path w="225425" h="4389755">
                <a:moveTo>
                  <a:pt x="225361" y="4207903"/>
                </a:moveTo>
                <a:lnTo>
                  <a:pt x="44005" y="4026408"/>
                </a:lnTo>
                <a:lnTo>
                  <a:pt x="16764" y="4053649"/>
                </a:lnTo>
                <a:lnTo>
                  <a:pt x="170891" y="4207903"/>
                </a:lnTo>
                <a:lnTo>
                  <a:pt x="16764" y="4362107"/>
                </a:lnTo>
                <a:lnTo>
                  <a:pt x="44005" y="4389348"/>
                </a:lnTo>
                <a:lnTo>
                  <a:pt x="225361" y="4207903"/>
                </a:lnTo>
                <a:close/>
              </a:path>
              <a:path w="225425" h="4389755">
                <a:moveTo>
                  <a:pt x="225361" y="1841131"/>
                </a:moveTo>
                <a:lnTo>
                  <a:pt x="44005" y="1659636"/>
                </a:lnTo>
                <a:lnTo>
                  <a:pt x="16764" y="1686877"/>
                </a:lnTo>
                <a:lnTo>
                  <a:pt x="170891" y="1841131"/>
                </a:lnTo>
                <a:lnTo>
                  <a:pt x="16764" y="1995335"/>
                </a:lnTo>
                <a:lnTo>
                  <a:pt x="44005" y="2022576"/>
                </a:lnTo>
                <a:lnTo>
                  <a:pt x="225361" y="1841131"/>
                </a:lnTo>
                <a:close/>
              </a:path>
              <a:path w="225425" h="4389755">
                <a:moveTo>
                  <a:pt x="225361" y="1074559"/>
                </a:moveTo>
                <a:lnTo>
                  <a:pt x="44005" y="893064"/>
                </a:lnTo>
                <a:lnTo>
                  <a:pt x="16764" y="920305"/>
                </a:lnTo>
                <a:lnTo>
                  <a:pt x="170891" y="1074559"/>
                </a:lnTo>
                <a:lnTo>
                  <a:pt x="16764" y="1228763"/>
                </a:lnTo>
                <a:lnTo>
                  <a:pt x="44005" y="1256004"/>
                </a:lnTo>
                <a:lnTo>
                  <a:pt x="225361" y="1074559"/>
                </a:lnTo>
                <a:close/>
              </a:path>
              <a:path w="225425" h="4389755">
                <a:moveTo>
                  <a:pt x="225361" y="181495"/>
                </a:moveTo>
                <a:lnTo>
                  <a:pt x="44005" y="0"/>
                </a:lnTo>
                <a:lnTo>
                  <a:pt x="16764" y="27241"/>
                </a:lnTo>
                <a:lnTo>
                  <a:pt x="170891" y="181495"/>
                </a:lnTo>
                <a:lnTo>
                  <a:pt x="16764" y="335699"/>
                </a:lnTo>
                <a:lnTo>
                  <a:pt x="44005" y="362940"/>
                </a:lnTo>
                <a:lnTo>
                  <a:pt x="225361" y="181495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011411" y="1950720"/>
            <a:ext cx="1167383" cy="781812"/>
          </a:xfrm>
          <a:prstGeom prst="rect">
            <a:avLst/>
          </a:prstGeom>
        </p:spPr>
      </p:pic>
      <p:pic>
        <p:nvPicPr>
          <p:cNvPr id="11" name="object 11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9003886" y="2871552"/>
            <a:ext cx="1476661" cy="685106"/>
          </a:xfrm>
          <a:prstGeom prst="rect">
            <a:avLst/>
          </a:prstGeom>
        </p:spPr>
      </p:pic>
      <p:pic>
        <p:nvPicPr>
          <p:cNvPr id="12" name="object 12" descr="">
            <a:hlinkClick r:id="rId9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9034271" y="3656076"/>
            <a:ext cx="1179576" cy="704088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6416802" y="2028266"/>
            <a:ext cx="3386454" cy="45402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2055"/>
              </a:lnSpc>
              <a:spcBef>
                <a:spcPts val="100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800" spc="-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Alliance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for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Apprenticeships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030"/>
              </a:spcBef>
            </a:pPr>
            <a:endParaRPr sz="1800">
              <a:latin typeface="Arial"/>
              <a:cs typeface="Arial"/>
            </a:endParaRPr>
          </a:p>
          <a:p>
            <a:pPr marL="12700" marR="1372235">
              <a:lnSpc>
                <a:spcPts val="1939"/>
              </a:lnSpc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&amp;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Jobs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Platform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895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Pact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789"/>
              </a:spcBef>
            </a:pPr>
            <a:endParaRPr sz="1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EPALE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895"/>
              </a:spcBef>
            </a:pPr>
            <a:endParaRPr sz="1800">
              <a:latin typeface="Arial"/>
              <a:cs typeface="Arial"/>
            </a:endParaRPr>
          </a:p>
          <a:p>
            <a:pPr marL="12700" marR="1007110">
              <a:lnSpc>
                <a:spcPts val="1939"/>
              </a:lnSpc>
              <a:spcBef>
                <a:spcPts val="5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Working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Group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VET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&amp;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adult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learning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800">
              <a:latin typeface="Arial"/>
              <a:cs typeface="Arial"/>
            </a:endParaRPr>
          </a:p>
          <a:p>
            <a:pPr marL="12700" marR="5080">
              <a:lnSpc>
                <a:spcPts val="1939"/>
              </a:lnSpc>
              <a:spcBef>
                <a:spcPts val="5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Network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National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Coordinators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adult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learning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48788" y="6181537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Gettyimages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0" y="569976"/>
            <a:ext cx="6120384" cy="62880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0091A9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107938" y="833755"/>
            <a:ext cx="4557395" cy="953135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>
                <a:solidFill>
                  <a:srgbClr val="0091A9"/>
                </a:solidFill>
              </a:rPr>
              <a:t>Funding</a:t>
            </a:r>
            <a:r>
              <a:rPr dirty="0" sz="3200" spc="-75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instruments</a:t>
            </a:r>
            <a:r>
              <a:rPr dirty="0" sz="3200" spc="-60">
                <a:solidFill>
                  <a:srgbClr val="0091A9"/>
                </a:solidFill>
              </a:rPr>
              <a:t> </a:t>
            </a:r>
            <a:r>
              <a:rPr dirty="0" sz="3200" spc="-25">
                <a:solidFill>
                  <a:srgbClr val="0091A9"/>
                </a:solidFill>
              </a:rPr>
              <a:t>to </a:t>
            </a:r>
            <a:r>
              <a:rPr dirty="0" sz="3200">
                <a:solidFill>
                  <a:srgbClr val="0091A9"/>
                </a:solidFill>
              </a:rPr>
              <a:t>support</a:t>
            </a:r>
            <a:r>
              <a:rPr dirty="0" sz="3200" spc="-60">
                <a:solidFill>
                  <a:srgbClr val="0091A9"/>
                </a:solidFill>
              </a:rPr>
              <a:t> </a:t>
            </a:r>
            <a:r>
              <a:rPr dirty="0" sz="3200">
                <a:solidFill>
                  <a:srgbClr val="0091A9"/>
                </a:solidFill>
              </a:rPr>
              <a:t>skills</a:t>
            </a:r>
            <a:r>
              <a:rPr dirty="0" sz="3200" spc="-45">
                <a:solidFill>
                  <a:srgbClr val="0091A9"/>
                </a:solidFill>
              </a:rPr>
              <a:t> </a:t>
            </a:r>
            <a:r>
              <a:rPr dirty="0" sz="3200" spc="-10">
                <a:solidFill>
                  <a:srgbClr val="0091A9"/>
                </a:solidFill>
              </a:rPr>
              <a:t>policy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13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68248" y="173558"/>
            <a:ext cx="139827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2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5821683" y="2080160"/>
            <a:ext cx="208915" cy="363220"/>
          </a:xfrm>
          <a:custGeom>
            <a:avLst/>
            <a:gdLst/>
            <a:ahLst/>
            <a:cxnLst/>
            <a:rect l="l" t="t" r="r" b="b"/>
            <a:pathLst>
              <a:path w="208914" h="363219">
                <a:moveTo>
                  <a:pt x="27240" y="0"/>
                </a:moveTo>
                <a:lnTo>
                  <a:pt x="0" y="27244"/>
                </a:lnTo>
                <a:lnTo>
                  <a:pt x="154128" y="181495"/>
                </a:lnTo>
                <a:lnTo>
                  <a:pt x="5" y="335703"/>
                </a:lnTo>
                <a:lnTo>
                  <a:pt x="27245" y="362947"/>
                </a:lnTo>
                <a:lnTo>
                  <a:pt x="208598" y="181495"/>
                </a:lnTo>
                <a:lnTo>
                  <a:pt x="2724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6107938" y="2080640"/>
            <a:ext cx="1852295" cy="3766185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625475">
              <a:lnSpc>
                <a:spcPts val="1939"/>
              </a:lnSpc>
              <a:spcBef>
                <a:spcPts val="345"/>
              </a:spcBef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European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Social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Fund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205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Recovery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and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Resilience</a:t>
            </a:r>
            <a:r>
              <a:rPr dirty="0" sz="1800" spc="-6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Facility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95"/>
              </a:spcBef>
            </a:pPr>
            <a:endParaRPr sz="1800">
              <a:latin typeface="Arial"/>
              <a:cs typeface="Arial"/>
            </a:endParaRPr>
          </a:p>
          <a:p>
            <a:pPr marL="12700" marR="398780">
              <a:lnSpc>
                <a:spcPts val="1939"/>
              </a:lnSpc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r>
              <a:rPr dirty="0" sz="18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Europe Programme</a:t>
            </a:r>
            <a:endParaRPr sz="1800">
              <a:latin typeface="Arial"/>
              <a:cs typeface="Arial"/>
            </a:endParaRPr>
          </a:p>
          <a:p>
            <a:pPr marL="12700" marR="734060">
              <a:lnSpc>
                <a:spcPts val="5880"/>
              </a:lnSpc>
              <a:spcBef>
                <a:spcPts val="49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Erasmus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50">
                <a:solidFill>
                  <a:srgbClr val="232A56"/>
                </a:solidFill>
                <a:latin typeface="Arial"/>
                <a:cs typeface="Arial"/>
              </a:rPr>
              <a:t>+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InvestEU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5805919" y="2834550"/>
            <a:ext cx="208279" cy="3060700"/>
          </a:xfrm>
          <a:custGeom>
            <a:avLst/>
            <a:gdLst/>
            <a:ahLst/>
            <a:cxnLst/>
            <a:rect l="l" t="t" r="r" b="b"/>
            <a:pathLst>
              <a:path w="208279" h="3060700">
                <a:moveTo>
                  <a:pt x="208089" y="2878975"/>
                </a:moveTo>
                <a:lnTo>
                  <a:pt x="27178" y="2697480"/>
                </a:lnTo>
                <a:lnTo>
                  <a:pt x="0" y="2724721"/>
                </a:lnTo>
                <a:lnTo>
                  <a:pt x="153758" y="2878975"/>
                </a:lnTo>
                <a:lnTo>
                  <a:pt x="12" y="3033179"/>
                </a:lnTo>
                <a:lnTo>
                  <a:pt x="27190" y="3060420"/>
                </a:lnTo>
                <a:lnTo>
                  <a:pt x="208089" y="2878975"/>
                </a:lnTo>
                <a:close/>
              </a:path>
              <a:path w="208279" h="3060700">
                <a:moveTo>
                  <a:pt x="208089" y="2124595"/>
                </a:moveTo>
                <a:lnTo>
                  <a:pt x="27178" y="1943100"/>
                </a:lnTo>
                <a:lnTo>
                  <a:pt x="0" y="1970341"/>
                </a:lnTo>
                <a:lnTo>
                  <a:pt x="153758" y="2124595"/>
                </a:lnTo>
                <a:lnTo>
                  <a:pt x="12" y="2278799"/>
                </a:lnTo>
                <a:lnTo>
                  <a:pt x="27190" y="2306040"/>
                </a:lnTo>
                <a:lnTo>
                  <a:pt x="208089" y="2124595"/>
                </a:lnTo>
                <a:close/>
              </a:path>
              <a:path w="208279" h="3060700">
                <a:moveTo>
                  <a:pt x="208089" y="1132471"/>
                </a:moveTo>
                <a:lnTo>
                  <a:pt x="27178" y="950976"/>
                </a:lnTo>
                <a:lnTo>
                  <a:pt x="0" y="978217"/>
                </a:lnTo>
                <a:lnTo>
                  <a:pt x="153758" y="1132471"/>
                </a:lnTo>
                <a:lnTo>
                  <a:pt x="12" y="1286675"/>
                </a:lnTo>
                <a:lnTo>
                  <a:pt x="27190" y="1313916"/>
                </a:lnTo>
                <a:lnTo>
                  <a:pt x="208089" y="1132471"/>
                </a:lnTo>
                <a:close/>
              </a:path>
              <a:path w="208279" h="3060700">
                <a:moveTo>
                  <a:pt x="208089" y="181495"/>
                </a:moveTo>
                <a:lnTo>
                  <a:pt x="27178" y="0"/>
                </a:lnTo>
                <a:lnTo>
                  <a:pt x="0" y="27241"/>
                </a:lnTo>
                <a:lnTo>
                  <a:pt x="153758" y="181495"/>
                </a:lnTo>
                <a:lnTo>
                  <a:pt x="12" y="335699"/>
                </a:lnTo>
                <a:lnTo>
                  <a:pt x="27190" y="362940"/>
                </a:lnTo>
                <a:lnTo>
                  <a:pt x="208089" y="181495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0" name="object 10" descr="">
            <a:hlinkClick r:id="rId3"/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017788" y="2119883"/>
            <a:ext cx="1484351" cy="640080"/>
          </a:xfrm>
          <a:prstGeom prst="rect">
            <a:avLst/>
          </a:prstGeom>
        </p:spPr>
      </p:pic>
      <p:pic>
        <p:nvPicPr>
          <p:cNvPr id="11" name="object 11" descr="">
            <a:hlinkClick r:id="rId5"/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130547" y="2862060"/>
            <a:ext cx="1245093" cy="809266"/>
          </a:xfrm>
          <a:prstGeom prst="rect">
            <a:avLst/>
          </a:prstGeom>
        </p:spPr>
      </p:pic>
      <p:pic>
        <p:nvPicPr>
          <p:cNvPr id="12" name="object 12" descr="">
            <a:hlinkClick r:id="rId7"/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058894" y="4820411"/>
            <a:ext cx="1016526" cy="739115"/>
          </a:xfrm>
          <a:prstGeom prst="rect">
            <a:avLst/>
          </a:prstGeom>
        </p:spPr>
      </p:pic>
      <p:pic>
        <p:nvPicPr>
          <p:cNvPr id="13" name="object 13" descr="">
            <a:hlinkClick r:id="rId9"/>
          </p:cNvPr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124443" y="5669279"/>
            <a:ext cx="1178052" cy="813816"/>
          </a:xfrm>
          <a:prstGeom prst="rect">
            <a:avLst/>
          </a:prstGeom>
        </p:spPr>
      </p:pic>
      <p:pic>
        <p:nvPicPr>
          <p:cNvPr id="14" name="object 14" descr="">
            <a:hlinkClick r:id="rId11"/>
          </p:cNvPr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8130547" y="3793225"/>
            <a:ext cx="1330438" cy="870225"/>
          </a:xfrm>
          <a:prstGeom prst="rect">
            <a:avLst/>
          </a:prstGeom>
        </p:spPr>
      </p:pic>
      <p:sp>
        <p:nvSpPr>
          <p:cNvPr id="15" name="object 15" descr=""/>
          <p:cNvSpPr txBox="1"/>
          <p:nvPr/>
        </p:nvSpPr>
        <p:spPr>
          <a:xfrm>
            <a:off x="48788" y="6181537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Gettyimages</a:t>
            </a:r>
            <a:endParaRPr sz="800">
              <a:latin typeface="Arial"/>
              <a:cs typeface="Arial"/>
            </a:endParaRPr>
          </a:p>
        </p:txBody>
      </p:sp>
      <p:pic>
        <p:nvPicPr>
          <p:cNvPr id="16" name="object 16" descr="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0" y="569976"/>
            <a:ext cx="6120384" cy="628802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0" y="6332220"/>
              <a:ext cx="76200" cy="746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24" y="12191"/>
              <a:ext cx="4735195" cy="405765"/>
            </a:xfrm>
            <a:custGeom>
              <a:avLst/>
              <a:gdLst/>
              <a:ahLst/>
              <a:cxnLst/>
              <a:rect l="l" t="t" r="r" b="b"/>
              <a:pathLst>
                <a:path w="4735195" h="405765">
                  <a:moveTo>
                    <a:pt x="406895" y="202692"/>
                  </a:moveTo>
                  <a:lnTo>
                    <a:pt x="401561" y="156476"/>
                  </a:lnTo>
                  <a:lnTo>
                    <a:pt x="386308" y="113919"/>
                  </a:lnTo>
                  <a:lnTo>
                    <a:pt x="362369" y="76263"/>
                  </a:lnTo>
                  <a:lnTo>
                    <a:pt x="330911" y="44792"/>
                  </a:lnTo>
                  <a:lnTo>
                    <a:pt x="293141" y="20751"/>
                  </a:lnTo>
                  <a:lnTo>
                    <a:pt x="250253" y="5397"/>
                  </a:lnTo>
                  <a:lnTo>
                    <a:pt x="203454" y="0"/>
                  </a:lnTo>
                  <a:lnTo>
                    <a:pt x="156641" y="5397"/>
                  </a:lnTo>
                  <a:lnTo>
                    <a:pt x="113753" y="20751"/>
                  </a:lnTo>
                  <a:lnTo>
                    <a:pt x="75984" y="44792"/>
                  </a:lnTo>
                  <a:lnTo>
                    <a:pt x="44526" y="76263"/>
                  </a:lnTo>
                  <a:lnTo>
                    <a:pt x="20586" y="113919"/>
                  </a:lnTo>
                  <a:lnTo>
                    <a:pt x="5334" y="156476"/>
                  </a:lnTo>
                  <a:lnTo>
                    <a:pt x="0" y="202692"/>
                  </a:lnTo>
                  <a:lnTo>
                    <a:pt x="5334" y="249313"/>
                  </a:lnTo>
                  <a:lnTo>
                    <a:pt x="20586" y="292036"/>
                  </a:lnTo>
                  <a:lnTo>
                    <a:pt x="44526" y="329666"/>
                  </a:lnTo>
                  <a:lnTo>
                    <a:pt x="75984" y="360997"/>
                  </a:lnTo>
                  <a:lnTo>
                    <a:pt x="113753" y="384873"/>
                  </a:lnTo>
                  <a:lnTo>
                    <a:pt x="156641" y="400062"/>
                  </a:lnTo>
                  <a:lnTo>
                    <a:pt x="203454" y="405384"/>
                  </a:lnTo>
                  <a:lnTo>
                    <a:pt x="250253" y="400062"/>
                  </a:lnTo>
                  <a:lnTo>
                    <a:pt x="293141" y="384873"/>
                  </a:lnTo>
                  <a:lnTo>
                    <a:pt x="330911" y="360997"/>
                  </a:lnTo>
                  <a:lnTo>
                    <a:pt x="362369" y="329666"/>
                  </a:lnTo>
                  <a:lnTo>
                    <a:pt x="386308" y="292036"/>
                  </a:lnTo>
                  <a:lnTo>
                    <a:pt x="401561" y="249313"/>
                  </a:lnTo>
                  <a:lnTo>
                    <a:pt x="406895" y="202692"/>
                  </a:lnTo>
                  <a:close/>
                </a:path>
                <a:path w="4735195" h="405765">
                  <a:moveTo>
                    <a:pt x="3038856" y="202692"/>
                  </a:moveTo>
                  <a:lnTo>
                    <a:pt x="3033509" y="156083"/>
                  </a:lnTo>
                  <a:lnTo>
                    <a:pt x="3018269" y="113360"/>
                  </a:lnTo>
                  <a:lnTo>
                    <a:pt x="2994317" y="75730"/>
                  </a:lnTo>
                  <a:lnTo>
                    <a:pt x="2962872" y="44399"/>
                  </a:lnTo>
                  <a:lnTo>
                    <a:pt x="2925102" y="20523"/>
                  </a:lnTo>
                  <a:lnTo>
                    <a:pt x="2882214" y="5334"/>
                  </a:lnTo>
                  <a:lnTo>
                    <a:pt x="2835402" y="0"/>
                  </a:lnTo>
                  <a:lnTo>
                    <a:pt x="2788577" y="5397"/>
                  </a:lnTo>
                  <a:lnTo>
                    <a:pt x="2745689" y="20751"/>
                  </a:lnTo>
                  <a:lnTo>
                    <a:pt x="2707919" y="44792"/>
                  </a:lnTo>
                  <a:lnTo>
                    <a:pt x="2676474" y="76263"/>
                  </a:lnTo>
                  <a:lnTo>
                    <a:pt x="2652522" y="113919"/>
                  </a:lnTo>
                  <a:lnTo>
                    <a:pt x="2637282" y="156476"/>
                  </a:lnTo>
                  <a:lnTo>
                    <a:pt x="2631948" y="202692"/>
                  </a:lnTo>
                  <a:lnTo>
                    <a:pt x="2637282" y="249313"/>
                  </a:lnTo>
                  <a:lnTo>
                    <a:pt x="2652522" y="292036"/>
                  </a:lnTo>
                  <a:lnTo>
                    <a:pt x="2676474" y="329666"/>
                  </a:lnTo>
                  <a:lnTo>
                    <a:pt x="2707919" y="360997"/>
                  </a:lnTo>
                  <a:lnTo>
                    <a:pt x="2745689" y="384873"/>
                  </a:lnTo>
                  <a:lnTo>
                    <a:pt x="2788577" y="400062"/>
                  </a:lnTo>
                  <a:lnTo>
                    <a:pt x="2835402" y="405384"/>
                  </a:lnTo>
                  <a:lnTo>
                    <a:pt x="2882214" y="400062"/>
                  </a:lnTo>
                  <a:lnTo>
                    <a:pt x="2925102" y="384873"/>
                  </a:lnTo>
                  <a:lnTo>
                    <a:pt x="2962872" y="360997"/>
                  </a:lnTo>
                  <a:lnTo>
                    <a:pt x="2994317" y="329666"/>
                  </a:lnTo>
                  <a:lnTo>
                    <a:pt x="3018269" y="292036"/>
                  </a:lnTo>
                  <a:lnTo>
                    <a:pt x="3033509" y="249313"/>
                  </a:lnTo>
                  <a:lnTo>
                    <a:pt x="3038856" y="202692"/>
                  </a:lnTo>
                  <a:close/>
                </a:path>
                <a:path w="4735195" h="405765">
                  <a:moveTo>
                    <a:pt x="3468624" y="204216"/>
                  </a:moveTo>
                  <a:lnTo>
                    <a:pt x="3463518" y="159753"/>
                  </a:lnTo>
                  <a:lnTo>
                    <a:pt x="3449002" y="118973"/>
                  </a:lnTo>
                  <a:lnTo>
                    <a:pt x="3426193" y="83045"/>
                  </a:lnTo>
                  <a:lnTo>
                    <a:pt x="3396246" y="53098"/>
                  </a:lnTo>
                  <a:lnTo>
                    <a:pt x="3360318" y="30289"/>
                  </a:lnTo>
                  <a:lnTo>
                    <a:pt x="3319538" y="15773"/>
                  </a:lnTo>
                  <a:lnTo>
                    <a:pt x="3275076" y="10668"/>
                  </a:lnTo>
                  <a:lnTo>
                    <a:pt x="3230600" y="15773"/>
                  </a:lnTo>
                  <a:lnTo>
                    <a:pt x="3189821" y="30289"/>
                  </a:lnTo>
                  <a:lnTo>
                    <a:pt x="3153892" y="53098"/>
                  </a:lnTo>
                  <a:lnTo>
                    <a:pt x="3123946" y="83045"/>
                  </a:lnTo>
                  <a:lnTo>
                    <a:pt x="3101136" y="118973"/>
                  </a:lnTo>
                  <a:lnTo>
                    <a:pt x="3086620" y="159753"/>
                  </a:lnTo>
                  <a:lnTo>
                    <a:pt x="3081528" y="204216"/>
                  </a:lnTo>
                  <a:lnTo>
                    <a:pt x="3086620" y="248691"/>
                  </a:lnTo>
                  <a:lnTo>
                    <a:pt x="3101136" y="289471"/>
                  </a:lnTo>
                  <a:lnTo>
                    <a:pt x="3123946" y="325399"/>
                  </a:lnTo>
                  <a:lnTo>
                    <a:pt x="3153892" y="355346"/>
                  </a:lnTo>
                  <a:lnTo>
                    <a:pt x="3189821" y="378155"/>
                  </a:lnTo>
                  <a:lnTo>
                    <a:pt x="3230600" y="392671"/>
                  </a:lnTo>
                  <a:lnTo>
                    <a:pt x="3275076" y="397764"/>
                  </a:lnTo>
                  <a:lnTo>
                    <a:pt x="3319538" y="392671"/>
                  </a:lnTo>
                  <a:lnTo>
                    <a:pt x="3360318" y="378155"/>
                  </a:lnTo>
                  <a:lnTo>
                    <a:pt x="3396246" y="355346"/>
                  </a:lnTo>
                  <a:lnTo>
                    <a:pt x="3426193" y="325399"/>
                  </a:lnTo>
                  <a:lnTo>
                    <a:pt x="3449002" y="289471"/>
                  </a:lnTo>
                  <a:lnTo>
                    <a:pt x="3463518" y="248691"/>
                  </a:lnTo>
                  <a:lnTo>
                    <a:pt x="3468624" y="204216"/>
                  </a:lnTo>
                  <a:close/>
                </a:path>
                <a:path w="4735195" h="405765">
                  <a:moveTo>
                    <a:pt x="3890772" y="202692"/>
                  </a:moveTo>
                  <a:lnTo>
                    <a:pt x="3884447" y="155143"/>
                  </a:lnTo>
                  <a:lnTo>
                    <a:pt x="3866604" y="112496"/>
                  </a:lnTo>
                  <a:lnTo>
                    <a:pt x="3838905" y="76441"/>
                  </a:lnTo>
                  <a:lnTo>
                    <a:pt x="3802989" y="48628"/>
                  </a:lnTo>
                  <a:lnTo>
                    <a:pt x="3760546" y="30734"/>
                  </a:lnTo>
                  <a:lnTo>
                    <a:pt x="3713226" y="24384"/>
                  </a:lnTo>
                  <a:lnTo>
                    <a:pt x="3666337" y="30822"/>
                  </a:lnTo>
                  <a:lnTo>
                    <a:pt x="3624008" y="48945"/>
                  </a:lnTo>
                  <a:lnTo>
                    <a:pt x="3588016" y="76962"/>
                  </a:lnTo>
                  <a:lnTo>
                    <a:pt x="3560114" y="113118"/>
                  </a:lnTo>
                  <a:lnTo>
                    <a:pt x="3542080" y="155625"/>
                  </a:lnTo>
                  <a:lnTo>
                    <a:pt x="3535680" y="202692"/>
                  </a:lnTo>
                  <a:lnTo>
                    <a:pt x="3541992" y="250253"/>
                  </a:lnTo>
                  <a:lnTo>
                    <a:pt x="3559835" y="292900"/>
                  </a:lnTo>
                  <a:lnTo>
                    <a:pt x="3587534" y="328955"/>
                  </a:lnTo>
                  <a:lnTo>
                    <a:pt x="3623449" y="356768"/>
                  </a:lnTo>
                  <a:lnTo>
                    <a:pt x="3665893" y="374662"/>
                  </a:lnTo>
                  <a:lnTo>
                    <a:pt x="3713226" y="381000"/>
                  </a:lnTo>
                  <a:lnTo>
                    <a:pt x="3760546" y="374662"/>
                  </a:lnTo>
                  <a:lnTo>
                    <a:pt x="3802989" y="356768"/>
                  </a:lnTo>
                  <a:lnTo>
                    <a:pt x="3838905" y="328955"/>
                  </a:lnTo>
                  <a:lnTo>
                    <a:pt x="3866604" y="292900"/>
                  </a:lnTo>
                  <a:lnTo>
                    <a:pt x="3884447" y="250253"/>
                  </a:lnTo>
                  <a:lnTo>
                    <a:pt x="3890772" y="202692"/>
                  </a:lnTo>
                  <a:close/>
                </a:path>
                <a:path w="4735195" h="405765">
                  <a:moveTo>
                    <a:pt x="4312920" y="202692"/>
                  </a:moveTo>
                  <a:lnTo>
                    <a:pt x="4307141" y="159778"/>
                  </a:lnTo>
                  <a:lnTo>
                    <a:pt x="4290847" y="121196"/>
                  </a:lnTo>
                  <a:lnTo>
                    <a:pt x="4265574" y="88493"/>
                  </a:lnTo>
                  <a:lnTo>
                    <a:pt x="4232872" y="63220"/>
                  </a:lnTo>
                  <a:lnTo>
                    <a:pt x="4194289" y="46926"/>
                  </a:lnTo>
                  <a:lnTo>
                    <a:pt x="4151376" y="41148"/>
                  </a:lnTo>
                  <a:lnTo>
                    <a:pt x="4108450" y="46926"/>
                  </a:lnTo>
                  <a:lnTo>
                    <a:pt x="4069867" y="63220"/>
                  </a:lnTo>
                  <a:lnTo>
                    <a:pt x="4037165" y="88493"/>
                  </a:lnTo>
                  <a:lnTo>
                    <a:pt x="4011892" y="121196"/>
                  </a:lnTo>
                  <a:lnTo>
                    <a:pt x="3995597" y="159778"/>
                  </a:lnTo>
                  <a:lnTo>
                    <a:pt x="3989832" y="202692"/>
                  </a:lnTo>
                  <a:lnTo>
                    <a:pt x="3995597" y="245618"/>
                  </a:lnTo>
                  <a:lnTo>
                    <a:pt x="4011892" y="284200"/>
                  </a:lnTo>
                  <a:lnTo>
                    <a:pt x="4037165" y="316903"/>
                  </a:lnTo>
                  <a:lnTo>
                    <a:pt x="4069867" y="342176"/>
                  </a:lnTo>
                  <a:lnTo>
                    <a:pt x="4108450" y="358470"/>
                  </a:lnTo>
                  <a:lnTo>
                    <a:pt x="4151376" y="364236"/>
                  </a:lnTo>
                  <a:lnTo>
                    <a:pt x="4194289" y="358470"/>
                  </a:lnTo>
                  <a:lnTo>
                    <a:pt x="4232872" y="342176"/>
                  </a:lnTo>
                  <a:lnTo>
                    <a:pt x="4265574" y="316903"/>
                  </a:lnTo>
                  <a:lnTo>
                    <a:pt x="4290847" y="284200"/>
                  </a:lnTo>
                  <a:lnTo>
                    <a:pt x="4307141" y="245618"/>
                  </a:lnTo>
                  <a:lnTo>
                    <a:pt x="4312920" y="202692"/>
                  </a:lnTo>
                  <a:close/>
                </a:path>
                <a:path w="4735195" h="405765">
                  <a:moveTo>
                    <a:pt x="4735068" y="204216"/>
                  </a:moveTo>
                  <a:lnTo>
                    <a:pt x="4727626" y="158153"/>
                  </a:lnTo>
                  <a:lnTo>
                    <a:pt x="4706963" y="118364"/>
                  </a:lnTo>
                  <a:lnTo>
                    <a:pt x="4675530" y="87147"/>
                  </a:lnTo>
                  <a:lnTo>
                    <a:pt x="4635817" y="66751"/>
                  </a:lnTo>
                  <a:lnTo>
                    <a:pt x="4590288" y="59436"/>
                  </a:lnTo>
                  <a:lnTo>
                    <a:pt x="4544746" y="66751"/>
                  </a:lnTo>
                  <a:lnTo>
                    <a:pt x="4505033" y="87147"/>
                  </a:lnTo>
                  <a:lnTo>
                    <a:pt x="4473600" y="118364"/>
                  </a:lnTo>
                  <a:lnTo>
                    <a:pt x="4452937" y="158153"/>
                  </a:lnTo>
                  <a:lnTo>
                    <a:pt x="4445508" y="204216"/>
                  </a:lnTo>
                  <a:lnTo>
                    <a:pt x="4452810" y="250291"/>
                  </a:lnTo>
                  <a:lnTo>
                    <a:pt x="4473206" y="290080"/>
                  </a:lnTo>
                  <a:lnTo>
                    <a:pt x="4504423" y="321297"/>
                  </a:lnTo>
                  <a:lnTo>
                    <a:pt x="4544212" y="341693"/>
                  </a:lnTo>
                  <a:lnTo>
                    <a:pt x="4590288" y="348996"/>
                  </a:lnTo>
                  <a:lnTo>
                    <a:pt x="4636351" y="341566"/>
                  </a:lnTo>
                  <a:lnTo>
                    <a:pt x="4676140" y="320903"/>
                  </a:lnTo>
                  <a:lnTo>
                    <a:pt x="4707356" y="289471"/>
                  </a:lnTo>
                  <a:lnTo>
                    <a:pt x="4727753" y="249758"/>
                  </a:lnTo>
                  <a:lnTo>
                    <a:pt x="4735068" y="204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4232" y="89915"/>
              <a:ext cx="251459" cy="2499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432" y="109728"/>
              <a:ext cx="214883" cy="2133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79" y="131063"/>
              <a:ext cx="172212" cy="1722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928" y="150876"/>
              <a:ext cx="128016" cy="1280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" y="451103"/>
              <a:ext cx="5158740" cy="407034"/>
            </a:xfrm>
            <a:custGeom>
              <a:avLst/>
              <a:gdLst/>
              <a:ahLst/>
              <a:cxnLst/>
              <a:rect l="l" t="t" r="r" b="b"/>
              <a:pathLst>
                <a:path w="5158740" h="407034">
                  <a:moveTo>
                    <a:pt x="406895" y="203454"/>
                  </a:moveTo>
                  <a:lnTo>
                    <a:pt x="401561" y="156641"/>
                  </a:lnTo>
                  <a:lnTo>
                    <a:pt x="386308" y="113753"/>
                  </a:lnTo>
                  <a:lnTo>
                    <a:pt x="362369" y="75984"/>
                  </a:lnTo>
                  <a:lnTo>
                    <a:pt x="330911" y="44538"/>
                  </a:lnTo>
                  <a:lnTo>
                    <a:pt x="293141" y="20586"/>
                  </a:lnTo>
                  <a:lnTo>
                    <a:pt x="250253" y="5346"/>
                  </a:lnTo>
                  <a:lnTo>
                    <a:pt x="203454" y="0"/>
                  </a:lnTo>
                  <a:lnTo>
                    <a:pt x="156641" y="5346"/>
                  </a:lnTo>
                  <a:lnTo>
                    <a:pt x="113753" y="20586"/>
                  </a:lnTo>
                  <a:lnTo>
                    <a:pt x="75984" y="44538"/>
                  </a:lnTo>
                  <a:lnTo>
                    <a:pt x="44526" y="75984"/>
                  </a:lnTo>
                  <a:lnTo>
                    <a:pt x="20586" y="113753"/>
                  </a:lnTo>
                  <a:lnTo>
                    <a:pt x="5334" y="156641"/>
                  </a:lnTo>
                  <a:lnTo>
                    <a:pt x="0" y="203454"/>
                  </a:lnTo>
                  <a:lnTo>
                    <a:pt x="5334" y="250278"/>
                  </a:lnTo>
                  <a:lnTo>
                    <a:pt x="20586" y="293166"/>
                  </a:lnTo>
                  <a:lnTo>
                    <a:pt x="44526" y="330936"/>
                  </a:lnTo>
                  <a:lnTo>
                    <a:pt x="75984" y="362381"/>
                  </a:lnTo>
                  <a:lnTo>
                    <a:pt x="113753" y="386334"/>
                  </a:lnTo>
                  <a:lnTo>
                    <a:pt x="156641" y="401574"/>
                  </a:lnTo>
                  <a:lnTo>
                    <a:pt x="203454" y="406908"/>
                  </a:lnTo>
                  <a:lnTo>
                    <a:pt x="250253" y="401574"/>
                  </a:lnTo>
                  <a:lnTo>
                    <a:pt x="293141" y="386334"/>
                  </a:lnTo>
                  <a:lnTo>
                    <a:pt x="330911" y="362381"/>
                  </a:lnTo>
                  <a:lnTo>
                    <a:pt x="362369" y="330936"/>
                  </a:lnTo>
                  <a:lnTo>
                    <a:pt x="386308" y="293166"/>
                  </a:lnTo>
                  <a:lnTo>
                    <a:pt x="401561" y="250278"/>
                  </a:lnTo>
                  <a:lnTo>
                    <a:pt x="406895" y="203454"/>
                  </a:lnTo>
                  <a:close/>
                </a:path>
                <a:path w="5158740" h="407034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346"/>
                  </a:lnTo>
                  <a:lnTo>
                    <a:pt x="2745689" y="20586"/>
                  </a:lnTo>
                  <a:lnTo>
                    <a:pt x="2707919" y="44538"/>
                  </a:lnTo>
                  <a:lnTo>
                    <a:pt x="2676474" y="75984"/>
                  </a:lnTo>
                  <a:lnTo>
                    <a:pt x="2652522" y="113753"/>
                  </a:lnTo>
                  <a:lnTo>
                    <a:pt x="2637282" y="156641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5158740" h="407034">
                  <a:moveTo>
                    <a:pt x="3473196" y="203454"/>
                  </a:moveTo>
                  <a:lnTo>
                    <a:pt x="3467938" y="157848"/>
                  </a:lnTo>
                  <a:lnTo>
                    <a:pt x="3452977" y="115989"/>
                  </a:lnTo>
                  <a:lnTo>
                    <a:pt x="3429508" y="79057"/>
                  </a:lnTo>
                  <a:lnTo>
                    <a:pt x="3398710" y="48260"/>
                  </a:lnTo>
                  <a:lnTo>
                    <a:pt x="3361779" y="24790"/>
                  </a:lnTo>
                  <a:lnTo>
                    <a:pt x="3319919" y="9829"/>
                  </a:lnTo>
                  <a:lnTo>
                    <a:pt x="3274314" y="4572"/>
                  </a:lnTo>
                  <a:lnTo>
                    <a:pt x="3228695" y="9829"/>
                  </a:lnTo>
                  <a:lnTo>
                    <a:pt x="3186836" y="24790"/>
                  </a:lnTo>
                  <a:lnTo>
                    <a:pt x="3149904" y="48260"/>
                  </a:lnTo>
                  <a:lnTo>
                    <a:pt x="3119107" y="79057"/>
                  </a:lnTo>
                  <a:lnTo>
                    <a:pt x="3095637" y="115989"/>
                  </a:lnTo>
                  <a:lnTo>
                    <a:pt x="3080677" y="157848"/>
                  </a:lnTo>
                  <a:lnTo>
                    <a:pt x="3075432" y="203454"/>
                  </a:lnTo>
                  <a:lnTo>
                    <a:pt x="3080677" y="249072"/>
                  </a:lnTo>
                  <a:lnTo>
                    <a:pt x="3095637" y="290931"/>
                  </a:lnTo>
                  <a:lnTo>
                    <a:pt x="3119107" y="327863"/>
                  </a:lnTo>
                  <a:lnTo>
                    <a:pt x="3149904" y="358660"/>
                  </a:lnTo>
                  <a:lnTo>
                    <a:pt x="3186836" y="382130"/>
                  </a:lnTo>
                  <a:lnTo>
                    <a:pt x="3228695" y="397090"/>
                  </a:lnTo>
                  <a:lnTo>
                    <a:pt x="3274314" y="402336"/>
                  </a:lnTo>
                  <a:lnTo>
                    <a:pt x="3319919" y="397090"/>
                  </a:lnTo>
                  <a:lnTo>
                    <a:pt x="3361779" y="382130"/>
                  </a:lnTo>
                  <a:lnTo>
                    <a:pt x="3398710" y="358660"/>
                  </a:lnTo>
                  <a:lnTo>
                    <a:pt x="3429508" y="327863"/>
                  </a:lnTo>
                  <a:lnTo>
                    <a:pt x="3452977" y="290931"/>
                  </a:lnTo>
                  <a:lnTo>
                    <a:pt x="3467938" y="249072"/>
                  </a:lnTo>
                  <a:lnTo>
                    <a:pt x="3473196" y="203454"/>
                  </a:lnTo>
                  <a:close/>
                </a:path>
                <a:path w="5158740" h="407034">
                  <a:moveTo>
                    <a:pt x="3896868" y="203454"/>
                  </a:moveTo>
                  <a:lnTo>
                    <a:pt x="3890314" y="154584"/>
                  </a:lnTo>
                  <a:lnTo>
                    <a:pt x="3871823" y="110693"/>
                  </a:lnTo>
                  <a:lnTo>
                    <a:pt x="3843147" y="73545"/>
                  </a:lnTo>
                  <a:lnTo>
                    <a:pt x="3805986" y="44856"/>
                  </a:lnTo>
                  <a:lnTo>
                    <a:pt x="3762095" y="26365"/>
                  </a:lnTo>
                  <a:lnTo>
                    <a:pt x="3713226" y="19812"/>
                  </a:lnTo>
                  <a:lnTo>
                    <a:pt x="3664432" y="26365"/>
                  </a:lnTo>
                  <a:lnTo>
                    <a:pt x="3620757" y="44856"/>
                  </a:lnTo>
                  <a:lnTo>
                    <a:pt x="3583825" y="73533"/>
                  </a:lnTo>
                  <a:lnTo>
                    <a:pt x="3555238" y="110693"/>
                  </a:lnTo>
                  <a:lnTo>
                    <a:pt x="3536607" y="154584"/>
                  </a:lnTo>
                  <a:lnTo>
                    <a:pt x="3529584" y="203454"/>
                  </a:lnTo>
                  <a:lnTo>
                    <a:pt x="3536124" y="252336"/>
                  </a:lnTo>
                  <a:lnTo>
                    <a:pt x="3554615" y="296227"/>
                  </a:lnTo>
                  <a:lnTo>
                    <a:pt x="3583305" y="333375"/>
                  </a:lnTo>
                  <a:lnTo>
                    <a:pt x="3620452" y="362064"/>
                  </a:lnTo>
                  <a:lnTo>
                    <a:pt x="3664343" y="380555"/>
                  </a:lnTo>
                  <a:lnTo>
                    <a:pt x="3713226" y="387096"/>
                  </a:lnTo>
                  <a:lnTo>
                    <a:pt x="3762095" y="380555"/>
                  </a:lnTo>
                  <a:lnTo>
                    <a:pt x="3805986" y="362064"/>
                  </a:lnTo>
                  <a:lnTo>
                    <a:pt x="3843134" y="333387"/>
                  </a:lnTo>
                  <a:lnTo>
                    <a:pt x="3871823" y="296227"/>
                  </a:lnTo>
                  <a:lnTo>
                    <a:pt x="3890314" y="252336"/>
                  </a:lnTo>
                  <a:lnTo>
                    <a:pt x="3896868" y="203454"/>
                  </a:lnTo>
                  <a:close/>
                </a:path>
                <a:path w="5158740" h="407034">
                  <a:moveTo>
                    <a:pt x="4315968" y="203454"/>
                  </a:moveTo>
                  <a:lnTo>
                    <a:pt x="4310075" y="159372"/>
                  </a:lnTo>
                  <a:lnTo>
                    <a:pt x="4293463" y="119837"/>
                  </a:lnTo>
                  <a:lnTo>
                    <a:pt x="4267670" y="86398"/>
                  </a:lnTo>
                  <a:lnTo>
                    <a:pt x="4234231" y="60604"/>
                  </a:lnTo>
                  <a:lnTo>
                    <a:pt x="4194695" y="43992"/>
                  </a:lnTo>
                  <a:lnTo>
                    <a:pt x="4150614" y="38100"/>
                  </a:lnTo>
                  <a:lnTo>
                    <a:pt x="4106519" y="43992"/>
                  </a:lnTo>
                  <a:lnTo>
                    <a:pt x="4066984" y="60604"/>
                  </a:lnTo>
                  <a:lnTo>
                    <a:pt x="4033545" y="86398"/>
                  </a:lnTo>
                  <a:lnTo>
                    <a:pt x="4007751" y="119837"/>
                  </a:lnTo>
                  <a:lnTo>
                    <a:pt x="3991140" y="159372"/>
                  </a:lnTo>
                  <a:lnTo>
                    <a:pt x="3985260" y="203454"/>
                  </a:lnTo>
                  <a:lnTo>
                    <a:pt x="3991140" y="247548"/>
                  </a:lnTo>
                  <a:lnTo>
                    <a:pt x="4007751" y="287083"/>
                  </a:lnTo>
                  <a:lnTo>
                    <a:pt x="4033545" y="320522"/>
                  </a:lnTo>
                  <a:lnTo>
                    <a:pt x="4066984" y="346316"/>
                  </a:lnTo>
                  <a:lnTo>
                    <a:pt x="4106519" y="362927"/>
                  </a:lnTo>
                  <a:lnTo>
                    <a:pt x="4150614" y="368808"/>
                  </a:lnTo>
                  <a:lnTo>
                    <a:pt x="4194695" y="362927"/>
                  </a:lnTo>
                  <a:lnTo>
                    <a:pt x="4234231" y="346316"/>
                  </a:lnTo>
                  <a:lnTo>
                    <a:pt x="4267670" y="320522"/>
                  </a:lnTo>
                  <a:lnTo>
                    <a:pt x="4293463" y="287083"/>
                  </a:lnTo>
                  <a:lnTo>
                    <a:pt x="4310075" y="247548"/>
                  </a:lnTo>
                  <a:lnTo>
                    <a:pt x="4315968" y="203454"/>
                  </a:lnTo>
                  <a:close/>
                </a:path>
                <a:path w="5158740" h="407034">
                  <a:moveTo>
                    <a:pt x="4738116" y="202692"/>
                  </a:moveTo>
                  <a:lnTo>
                    <a:pt x="4730635" y="156260"/>
                  </a:lnTo>
                  <a:lnTo>
                    <a:pt x="4709769" y="115709"/>
                  </a:lnTo>
                  <a:lnTo>
                    <a:pt x="4677867" y="83604"/>
                  </a:lnTo>
                  <a:lnTo>
                    <a:pt x="4637252" y="62484"/>
                  </a:lnTo>
                  <a:lnTo>
                    <a:pt x="4590288" y="54864"/>
                  </a:lnTo>
                  <a:lnTo>
                    <a:pt x="4543171" y="62484"/>
                  </a:lnTo>
                  <a:lnTo>
                    <a:pt x="4502289" y="83604"/>
                  </a:lnTo>
                  <a:lnTo>
                    <a:pt x="4470184" y="115709"/>
                  </a:lnTo>
                  <a:lnTo>
                    <a:pt x="4449394" y="156260"/>
                  </a:lnTo>
                  <a:lnTo>
                    <a:pt x="4442460" y="202692"/>
                  </a:lnTo>
                  <a:lnTo>
                    <a:pt x="4449927" y="249135"/>
                  </a:lnTo>
                  <a:lnTo>
                    <a:pt x="4470793" y="289687"/>
                  </a:lnTo>
                  <a:lnTo>
                    <a:pt x="4502696" y="321792"/>
                  </a:lnTo>
                  <a:lnTo>
                    <a:pt x="4543310" y="342912"/>
                  </a:lnTo>
                  <a:lnTo>
                    <a:pt x="4590288" y="350520"/>
                  </a:lnTo>
                  <a:lnTo>
                    <a:pt x="4636719" y="343052"/>
                  </a:lnTo>
                  <a:lnTo>
                    <a:pt x="4677270" y="322186"/>
                  </a:lnTo>
                  <a:lnTo>
                    <a:pt x="4709376" y="290283"/>
                  </a:lnTo>
                  <a:lnTo>
                    <a:pt x="4730496" y="249669"/>
                  </a:lnTo>
                  <a:lnTo>
                    <a:pt x="4738116" y="202692"/>
                  </a:lnTo>
                  <a:close/>
                </a:path>
                <a:path w="5158740" h="407034">
                  <a:moveTo>
                    <a:pt x="5158740" y="204216"/>
                  </a:moveTo>
                  <a:lnTo>
                    <a:pt x="5148516" y="153149"/>
                  </a:lnTo>
                  <a:lnTo>
                    <a:pt x="5120640" y="111493"/>
                  </a:lnTo>
                  <a:lnTo>
                    <a:pt x="5079225" y="83439"/>
                  </a:lnTo>
                  <a:lnTo>
                    <a:pt x="5028438" y="73152"/>
                  </a:lnTo>
                  <a:lnTo>
                    <a:pt x="4978235" y="83439"/>
                  </a:lnTo>
                  <a:lnTo>
                    <a:pt x="4936756" y="111493"/>
                  </a:lnTo>
                  <a:lnTo>
                    <a:pt x="4908537" y="153149"/>
                  </a:lnTo>
                  <a:lnTo>
                    <a:pt x="4898136" y="204216"/>
                  </a:lnTo>
                  <a:lnTo>
                    <a:pt x="4908347" y="255295"/>
                  </a:lnTo>
                  <a:lnTo>
                    <a:pt x="4936236" y="296951"/>
                  </a:lnTo>
                  <a:lnTo>
                    <a:pt x="4977638" y="325005"/>
                  </a:lnTo>
                  <a:lnTo>
                    <a:pt x="5028438" y="335280"/>
                  </a:lnTo>
                  <a:lnTo>
                    <a:pt x="5079225" y="325005"/>
                  </a:lnTo>
                  <a:lnTo>
                    <a:pt x="5120640" y="296951"/>
                  </a:lnTo>
                  <a:lnTo>
                    <a:pt x="5148516" y="255295"/>
                  </a:lnTo>
                  <a:lnTo>
                    <a:pt x="5158740" y="20421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908" y="544068"/>
              <a:ext cx="219455" cy="2194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632" y="565404"/>
              <a:ext cx="178307" cy="17830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24" y="890015"/>
              <a:ext cx="5160645" cy="845819"/>
            </a:xfrm>
            <a:custGeom>
              <a:avLst/>
              <a:gdLst/>
              <a:ahLst/>
              <a:cxnLst/>
              <a:rect l="l" t="t" r="r" b="b"/>
              <a:pathLst>
                <a:path w="5160645" h="845819">
                  <a:moveTo>
                    <a:pt x="406895" y="642366"/>
                  </a:moveTo>
                  <a:lnTo>
                    <a:pt x="401561" y="595553"/>
                  </a:lnTo>
                  <a:lnTo>
                    <a:pt x="386308" y="552665"/>
                  </a:lnTo>
                  <a:lnTo>
                    <a:pt x="362369" y="514896"/>
                  </a:lnTo>
                  <a:lnTo>
                    <a:pt x="330911" y="483450"/>
                  </a:lnTo>
                  <a:lnTo>
                    <a:pt x="293141" y="459498"/>
                  </a:lnTo>
                  <a:lnTo>
                    <a:pt x="250253" y="444258"/>
                  </a:lnTo>
                  <a:lnTo>
                    <a:pt x="203454" y="438912"/>
                  </a:lnTo>
                  <a:lnTo>
                    <a:pt x="156641" y="444258"/>
                  </a:lnTo>
                  <a:lnTo>
                    <a:pt x="113753" y="459498"/>
                  </a:lnTo>
                  <a:lnTo>
                    <a:pt x="75984" y="483450"/>
                  </a:lnTo>
                  <a:lnTo>
                    <a:pt x="44526" y="514896"/>
                  </a:lnTo>
                  <a:lnTo>
                    <a:pt x="20586" y="552665"/>
                  </a:lnTo>
                  <a:lnTo>
                    <a:pt x="5334" y="595553"/>
                  </a:lnTo>
                  <a:lnTo>
                    <a:pt x="0" y="642366"/>
                  </a:lnTo>
                  <a:lnTo>
                    <a:pt x="5334" y="689190"/>
                  </a:lnTo>
                  <a:lnTo>
                    <a:pt x="20586" y="732078"/>
                  </a:lnTo>
                  <a:lnTo>
                    <a:pt x="44526" y="769848"/>
                  </a:lnTo>
                  <a:lnTo>
                    <a:pt x="75984" y="801293"/>
                  </a:lnTo>
                  <a:lnTo>
                    <a:pt x="113753" y="825246"/>
                  </a:lnTo>
                  <a:lnTo>
                    <a:pt x="156641" y="840486"/>
                  </a:lnTo>
                  <a:lnTo>
                    <a:pt x="203454" y="845820"/>
                  </a:lnTo>
                  <a:lnTo>
                    <a:pt x="250253" y="840486"/>
                  </a:lnTo>
                  <a:lnTo>
                    <a:pt x="293141" y="825246"/>
                  </a:lnTo>
                  <a:lnTo>
                    <a:pt x="330911" y="801293"/>
                  </a:lnTo>
                  <a:lnTo>
                    <a:pt x="362369" y="769848"/>
                  </a:lnTo>
                  <a:lnTo>
                    <a:pt x="386308" y="732078"/>
                  </a:lnTo>
                  <a:lnTo>
                    <a:pt x="401561" y="689190"/>
                  </a:lnTo>
                  <a:lnTo>
                    <a:pt x="406895" y="642366"/>
                  </a:lnTo>
                  <a:close/>
                </a:path>
                <a:path w="5160645" h="845819">
                  <a:moveTo>
                    <a:pt x="406895" y="203454"/>
                  </a:moveTo>
                  <a:lnTo>
                    <a:pt x="401561" y="156641"/>
                  </a:lnTo>
                  <a:lnTo>
                    <a:pt x="386308" y="113753"/>
                  </a:lnTo>
                  <a:lnTo>
                    <a:pt x="362369" y="75984"/>
                  </a:lnTo>
                  <a:lnTo>
                    <a:pt x="330911" y="44538"/>
                  </a:lnTo>
                  <a:lnTo>
                    <a:pt x="293141" y="20586"/>
                  </a:lnTo>
                  <a:lnTo>
                    <a:pt x="250253" y="5346"/>
                  </a:lnTo>
                  <a:lnTo>
                    <a:pt x="203454" y="0"/>
                  </a:lnTo>
                  <a:lnTo>
                    <a:pt x="156641" y="5422"/>
                  </a:lnTo>
                  <a:lnTo>
                    <a:pt x="113753" y="20840"/>
                  </a:lnTo>
                  <a:lnTo>
                    <a:pt x="75984" y="44970"/>
                  </a:lnTo>
                  <a:lnTo>
                    <a:pt x="44526" y="76568"/>
                  </a:lnTo>
                  <a:lnTo>
                    <a:pt x="20586" y="114363"/>
                  </a:lnTo>
                  <a:lnTo>
                    <a:pt x="5334" y="157086"/>
                  </a:lnTo>
                  <a:lnTo>
                    <a:pt x="0" y="203454"/>
                  </a:lnTo>
                  <a:lnTo>
                    <a:pt x="5334" y="250278"/>
                  </a:lnTo>
                  <a:lnTo>
                    <a:pt x="20586" y="293166"/>
                  </a:lnTo>
                  <a:lnTo>
                    <a:pt x="44526" y="330936"/>
                  </a:lnTo>
                  <a:lnTo>
                    <a:pt x="75984" y="362381"/>
                  </a:lnTo>
                  <a:lnTo>
                    <a:pt x="113753" y="386334"/>
                  </a:lnTo>
                  <a:lnTo>
                    <a:pt x="156641" y="401574"/>
                  </a:lnTo>
                  <a:lnTo>
                    <a:pt x="203454" y="406908"/>
                  </a:lnTo>
                  <a:lnTo>
                    <a:pt x="250253" y="401574"/>
                  </a:lnTo>
                  <a:lnTo>
                    <a:pt x="293141" y="386334"/>
                  </a:lnTo>
                  <a:lnTo>
                    <a:pt x="330911" y="362381"/>
                  </a:lnTo>
                  <a:lnTo>
                    <a:pt x="362369" y="330936"/>
                  </a:lnTo>
                  <a:lnTo>
                    <a:pt x="386308" y="293166"/>
                  </a:lnTo>
                  <a:lnTo>
                    <a:pt x="401561" y="250278"/>
                  </a:lnTo>
                  <a:lnTo>
                    <a:pt x="406895" y="203454"/>
                  </a:lnTo>
                  <a:close/>
                </a:path>
                <a:path w="5160645" h="845819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422"/>
                  </a:lnTo>
                  <a:lnTo>
                    <a:pt x="2745689" y="20840"/>
                  </a:lnTo>
                  <a:lnTo>
                    <a:pt x="2707919" y="44970"/>
                  </a:lnTo>
                  <a:lnTo>
                    <a:pt x="2676474" y="76568"/>
                  </a:lnTo>
                  <a:lnTo>
                    <a:pt x="2652522" y="114363"/>
                  </a:lnTo>
                  <a:lnTo>
                    <a:pt x="2637282" y="157086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5160645" h="845819">
                  <a:moveTo>
                    <a:pt x="3477768" y="204216"/>
                  </a:moveTo>
                  <a:lnTo>
                    <a:pt x="3472370" y="157607"/>
                  </a:lnTo>
                  <a:lnTo>
                    <a:pt x="3457016" y="114884"/>
                  </a:lnTo>
                  <a:lnTo>
                    <a:pt x="3432975" y="77254"/>
                  </a:lnTo>
                  <a:lnTo>
                    <a:pt x="3401504" y="45923"/>
                  </a:lnTo>
                  <a:lnTo>
                    <a:pt x="3363849" y="22047"/>
                  </a:lnTo>
                  <a:lnTo>
                    <a:pt x="3321291" y="6858"/>
                  </a:lnTo>
                  <a:lnTo>
                    <a:pt x="3275076" y="1524"/>
                  </a:lnTo>
                  <a:lnTo>
                    <a:pt x="3228454" y="6858"/>
                  </a:lnTo>
                  <a:lnTo>
                    <a:pt x="3185731" y="22047"/>
                  </a:lnTo>
                  <a:lnTo>
                    <a:pt x="3148101" y="45923"/>
                  </a:lnTo>
                  <a:lnTo>
                    <a:pt x="3116770" y="77254"/>
                  </a:lnTo>
                  <a:lnTo>
                    <a:pt x="3092894" y="114884"/>
                  </a:lnTo>
                  <a:lnTo>
                    <a:pt x="3077705" y="157607"/>
                  </a:lnTo>
                  <a:lnTo>
                    <a:pt x="3072384" y="204216"/>
                  </a:lnTo>
                  <a:lnTo>
                    <a:pt x="3077768" y="250837"/>
                  </a:lnTo>
                  <a:lnTo>
                    <a:pt x="3093123" y="293560"/>
                  </a:lnTo>
                  <a:lnTo>
                    <a:pt x="3117164" y="331190"/>
                  </a:lnTo>
                  <a:lnTo>
                    <a:pt x="3148634" y="362521"/>
                  </a:lnTo>
                  <a:lnTo>
                    <a:pt x="3186290" y="386397"/>
                  </a:lnTo>
                  <a:lnTo>
                    <a:pt x="3228848" y="401586"/>
                  </a:lnTo>
                  <a:lnTo>
                    <a:pt x="3275076" y="406908"/>
                  </a:lnTo>
                  <a:lnTo>
                    <a:pt x="3321685" y="401523"/>
                  </a:lnTo>
                  <a:lnTo>
                    <a:pt x="3364407" y="386168"/>
                  </a:lnTo>
                  <a:lnTo>
                    <a:pt x="3402038" y="362127"/>
                  </a:lnTo>
                  <a:lnTo>
                    <a:pt x="3433368" y="330657"/>
                  </a:lnTo>
                  <a:lnTo>
                    <a:pt x="3457244" y="293001"/>
                  </a:lnTo>
                  <a:lnTo>
                    <a:pt x="3472434" y="250444"/>
                  </a:lnTo>
                  <a:lnTo>
                    <a:pt x="3477768" y="204216"/>
                  </a:lnTo>
                  <a:close/>
                </a:path>
                <a:path w="5160645" h="845819">
                  <a:moveTo>
                    <a:pt x="3898392" y="203454"/>
                  </a:moveTo>
                  <a:lnTo>
                    <a:pt x="3891826" y="154470"/>
                  </a:lnTo>
                  <a:lnTo>
                    <a:pt x="3873271" y="110299"/>
                  </a:lnTo>
                  <a:lnTo>
                    <a:pt x="3844429" y="72771"/>
                  </a:lnTo>
                  <a:lnTo>
                    <a:pt x="3807002" y="43726"/>
                  </a:lnTo>
                  <a:lnTo>
                    <a:pt x="3762692" y="24955"/>
                  </a:lnTo>
                  <a:lnTo>
                    <a:pt x="3713226" y="18288"/>
                  </a:lnTo>
                  <a:lnTo>
                    <a:pt x="3663746" y="24955"/>
                  </a:lnTo>
                  <a:lnTo>
                    <a:pt x="3619436" y="43726"/>
                  </a:lnTo>
                  <a:lnTo>
                    <a:pt x="3582009" y="72783"/>
                  </a:lnTo>
                  <a:lnTo>
                    <a:pt x="3553168" y="110299"/>
                  </a:lnTo>
                  <a:lnTo>
                    <a:pt x="3534613" y="154470"/>
                  </a:lnTo>
                  <a:lnTo>
                    <a:pt x="3528060" y="203454"/>
                  </a:lnTo>
                  <a:lnTo>
                    <a:pt x="3534714" y="252450"/>
                  </a:lnTo>
                  <a:lnTo>
                    <a:pt x="3553485" y="296621"/>
                  </a:lnTo>
                  <a:lnTo>
                    <a:pt x="3582543" y="334149"/>
                  </a:lnTo>
                  <a:lnTo>
                    <a:pt x="3620058" y="363194"/>
                  </a:lnTo>
                  <a:lnTo>
                    <a:pt x="3664229" y="381965"/>
                  </a:lnTo>
                  <a:lnTo>
                    <a:pt x="3713226" y="388620"/>
                  </a:lnTo>
                  <a:lnTo>
                    <a:pt x="3762210" y="382066"/>
                  </a:lnTo>
                  <a:lnTo>
                    <a:pt x="3806380" y="363512"/>
                  </a:lnTo>
                  <a:lnTo>
                    <a:pt x="3843909" y="334670"/>
                  </a:lnTo>
                  <a:lnTo>
                    <a:pt x="3872954" y="297243"/>
                  </a:lnTo>
                  <a:lnTo>
                    <a:pt x="3891724" y="252933"/>
                  </a:lnTo>
                  <a:lnTo>
                    <a:pt x="3898392" y="203454"/>
                  </a:lnTo>
                  <a:close/>
                </a:path>
                <a:path w="5160645" h="845819">
                  <a:moveTo>
                    <a:pt x="4320540" y="204978"/>
                  </a:moveTo>
                  <a:lnTo>
                    <a:pt x="4314431" y="159499"/>
                  </a:lnTo>
                  <a:lnTo>
                    <a:pt x="4297223" y="118821"/>
                  </a:lnTo>
                  <a:lnTo>
                    <a:pt x="4270578" y="84493"/>
                  </a:lnTo>
                  <a:lnTo>
                    <a:pt x="4236148" y="58064"/>
                  </a:lnTo>
                  <a:lnTo>
                    <a:pt x="4195610" y="41071"/>
                  </a:lnTo>
                  <a:lnTo>
                    <a:pt x="4150614" y="35052"/>
                  </a:lnTo>
                  <a:lnTo>
                    <a:pt x="4105605" y="41071"/>
                  </a:lnTo>
                  <a:lnTo>
                    <a:pt x="4065066" y="58064"/>
                  </a:lnTo>
                  <a:lnTo>
                    <a:pt x="4030637" y="84493"/>
                  </a:lnTo>
                  <a:lnTo>
                    <a:pt x="4003992" y="118821"/>
                  </a:lnTo>
                  <a:lnTo>
                    <a:pt x="3986784" y="159499"/>
                  </a:lnTo>
                  <a:lnTo>
                    <a:pt x="3980688" y="204978"/>
                  </a:lnTo>
                  <a:lnTo>
                    <a:pt x="3986695" y="250469"/>
                  </a:lnTo>
                  <a:lnTo>
                    <a:pt x="4003687" y="291147"/>
                  </a:lnTo>
                  <a:lnTo>
                    <a:pt x="4030116" y="325475"/>
                  </a:lnTo>
                  <a:lnTo>
                    <a:pt x="4064444" y="351904"/>
                  </a:lnTo>
                  <a:lnTo>
                    <a:pt x="4105122" y="368896"/>
                  </a:lnTo>
                  <a:lnTo>
                    <a:pt x="4150614" y="374904"/>
                  </a:lnTo>
                  <a:lnTo>
                    <a:pt x="4196092" y="368896"/>
                  </a:lnTo>
                  <a:lnTo>
                    <a:pt x="4236771" y="351904"/>
                  </a:lnTo>
                  <a:lnTo>
                    <a:pt x="4271099" y="325475"/>
                  </a:lnTo>
                  <a:lnTo>
                    <a:pt x="4297527" y="291147"/>
                  </a:lnTo>
                  <a:lnTo>
                    <a:pt x="4314520" y="250469"/>
                  </a:lnTo>
                  <a:lnTo>
                    <a:pt x="4320540" y="204978"/>
                  </a:lnTo>
                  <a:close/>
                </a:path>
                <a:path w="5160645" h="845819">
                  <a:moveTo>
                    <a:pt x="4741164" y="203454"/>
                  </a:moveTo>
                  <a:lnTo>
                    <a:pt x="4733518" y="156349"/>
                  </a:lnTo>
                  <a:lnTo>
                    <a:pt x="4712195" y="115176"/>
                  </a:lnTo>
                  <a:lnTo>
                    <a:pt x="4679594" y="82562"/>
                  </a:lnTo>
                  <a:lnTo>
                    <a:pt x="4638154" y="61087"/>
                  </a:lnTo>
                  <a:lnTo>
                    <a:pt x="4590288" y="53340"/>
                  </a:lnTo>
                  <a:lnTo>
                    <a:pt x="4542409" y="61087"/>
                  </a:lnTo>
                  <a:lnTo>
                    <a:pt x="4500969" y="82562"/>
                  </a:lnTo>
                  <a:lnTo>
                    <a:pt x="4468368" y="115176"/>
                  </a:lnTo>
                  <a:lnTo>
                    <a:pt x="4447044" y="156349"/>
                  </a:lnTo>
                  <a:lnTo>
                    <a:pt x="4439412" y="203454"/>
                  </a:lnTo>
                  <a:lnTo>
                    <a:pt x="4447184" y="250571"/>
                  </a:lnTo>
                  <a:lnTo>
                    <a:pt x="4468774" y="291744"/>
                  </a:lnTo>
                  <a:lnTo>
                    <a:pt x="4501566" y="324358"/>
                  </a:lnTo>
                  <a:lnTo>
                    <a:pt x="4542942" y="345833"/>
                  </a:lnTo>
                  <a:lnTo>
                    <a:pt x="4590288" y="353568"/>
                  </a:lnTo>
                  <a:lnTo>
                    <a:pt x="4637621" y="345973"/>
                  </a:lnTo>
                  <a:lnTo>
                    <a:pt x="4678997" y="324764"/>
                  </a:lnTo>
                  <a:lnTo>
                    <a:pt x="4711789" y="292341"/>
                  </a:lnTo>
                  <a:lnTo>
                    <a:pt x="4733379" y="251117"/>
                  </a:lnTo>
                  <a:lnTo>
                    <a:pt x="4741164" y="203454"/>
                  </a:lnTo>
                  <a:close/>
                </a:path>
                <a:path w="5160645" h="845819">
                  <a:moveTo>
                    <a:pt x="5160264" y="203454"/>
                  </a:moveTo>
                  <a:lnTo>
                    <a:pt x="5153609" y="162052"/>
                  </a:lnTo>
                  <a:lnTo>
                    <a:pt x="5135029" y="125895"/>
                  </a:lnTo>
                  <a:lnTo>
                    <a:pt x="5106606" y="97256"/>
                  </a:lnTo>
                  <a:lnTo>
                    <a:pt x="5070373" y="78422"/>
                  </a:lnTo>
                  <a:lnTo>
                    <a:pt x="5028438" y="71628"/>
                  </a:lnTo>
                  <a:lnTo>
                    <a:pt x="4987023" y="78422"/>
                  </a:lnTo>
                  <a:lnTo>
                    <a:pt x="4950866" y="97256"/>
                  </a:lnTo>
                  <a:lnTo>
                    <a:pt x="4922228" y="125895"/>
                  </a:lnTo>
                  <a:lnTo>
                    <a:pt x="4903394" y="162052"/>
                  </a:lnTo>
                  <a:lnTo>
                    <a:pt x="4896612" y="203454"/>
                  </a:lnTo>
                  <a:lnTo>
                    <a:pt x="4903254" y="244868"/>
                  </a:lnTo>
                  <a:lnTo>
                    <a:pt x="4921834" y="281025"/>
                  </a:lnTo>
                  <a:lnTo>
                    <a:pt x="4950257" y="309664"/>
                  </a:lnTo>
                  <a:lnTo>
                    <a:pt x="4986490" y="328498"/>
                  </a:lnTo>
                  <a:lnTo>
                    <a:pt x="5028438" y="335280"/>
                  </a:lnTo>
                  <a:lnTo>
                    <a:pt x="5069840" y="328637"/>
                  </a:lnTo>
                  <a:lnTo>
                    <a:pt x="5105997" y="310057"/>
                  </a:lnTo>
                  <a:lnTo>
                    <a:pt x="5134635" y="281635"/>
                  </a:lnTo>
                  <a:lnTo>
                    <a:pt x="5153469" y="245402"/>
                  </a:lnTo>
                  <a:lnTo>
                    <a:pt x="5160264" y="203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4" y="0"/>
              <a:ext cx="2602992" cy="349148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24" y="1328927"/>
              <a:ext cx="4320540" cy="3002280"/>
            </a:xfrm>
            <a:custGeom>
              <a:avLst/>
              <a:gdLst/>
              <a:ahLst/>
              <a:cxnLst/>
              <a:rect l="l" t="t" r="r" b="b"/>
              <a:pathLst>
                <a:path w="4320540" h="3002279">
                  <a:moveTo>
                    <a:pt x="364236" y="2836164"/>
                  </a:moveTo>
                  <a:lnTo>
                    <a:pt x="358482" y="2793250"/>
                  </a:lnTo>
                  <a:lnTo>
                    <a:pt x="342265" y="2754668"/>
                  </a:lnTo>
                  <a:lnTo>
                    <a:pt x="317106" y="2721965"/>
                  </a:lnTo>
                  <a:lnTo>
                    <a:pt x="284556" y="2696692"/>
                  </a:lnTo>
                  <a:lnTo>
                    <a:pt x="246164" y="2680398"/>
                  </a:lnTo>
                  <a:lnTo>
                    <a:pt x="203454" y="2674620"/>
                  </a:lnTo>
                  <a:lnTo>
                    <a:pt x="160731" y="2680398"/>
                  </a:lnTo>
                  <a:lnTo>
                    <a:pt x="122339" y="2696692"/>
                  </a:lnTo>
                  <a:lnTo>
                    <a:pt x="89789" y="2721965"/>
                  </a:lnTo>
                  <a:lnTo>
                    <a:pt x="64643" y="2754668"/>
                  </a:lnTo>
                  <a:lnTo>
                    <a:pt x="48412" y="2793250"/>
                  </a:lnTo>
                  <a:lnTo>
                    <a:pt x="42672" y="2836164"/>
                  </a:lnTo>
                  <a:lnTo>
                    <a:pt x="48412" y="2879090"/>
                  </a:lnTo>
                  <a:lnTo>
                    <a:pt x="64643" y="2917672"/>
                  </a:lnTo>
                  <a:lnTo>
                    <a:pt x="89789" y="2950375"/>
                  </a:lnTo>
                  <a:lnTo>
                    <a:pt x="122339" y="2975648"/>
                  </a:lnTo>
                  <a:lnTo>
                    <a:pt x="160731" y="2991942"/>
                  </a:lnTo>
                  <a:lnTo>
                    <a:pt x="203454" y="2997708"/>
                  </a:lnTo>
                  <a:lnTo>
                    <a:pt x="246164" y="2991942"/>
                  </a:lnTo>
                  <a:lnTo>
                    <a:pt x="284556" y="2975648"/>
                  </a:lnTo>
                  <a:lnTo>
                    <a:pt x="317106" y="2950375"/>
                  </a:lnTo>
                  <a:lnTo>
                    <a:pt x="342265" y="2917672"/>
                  </a:lnTo>
                  <a:lnTo>
                    <a:pt x="358482" y="2879090"/>
                  </a:lnTo>
                  <a:lnTo>
                    <a:pt x="364236" y="2836164"/>
                  </a:lnTo>
                  <a:close/>
                </a:path>
                <a:path w="4320540" h="3002279">
                  <a:moveTo>
                    <a:pt x="381000" y="2398014"/>
                  </a:moveTo>
                  <a:lnTo>
                    <a:pt x="374675" y="2350693"/>
                  </a:lnTo>
                  <a:lnTo>
                    <a:pt x="356844" y="2308250"/>
                  </a:lnTo>
                  <a:lnTo>
                    <a:pt x="329158" y="2272334"/>
                  </a:lnTo>
                  <a:lnTo>
                    <a:pt x="293255" y="2244636"/>
                  </a:lnTo>
                  <a:lnTo>
                    <a:pt x="250799" y="2226792"/>
                  </a:lnTo>
                  <a:lnTo>
                    <a:pt x="203454" y="2220480"/>
                  </a:lnTo>
                  <a:lnTo>
                    <a:pt x="156578" y="2226881"/>
                  </a:lnTo>
                  <a:lnTo>
                    <a:pt x="114261" y="2244915"/>
                  </a:lnTo>
                  <a:lnTo>
                    <a:pt x="78270" y="2272817"/>
                  </a:lnTo>
                  <a:lnTo>
                    <a:pt x="50355" y="2308809"/>
                  </a:lnTo>
                  <a:lnTo>
                    <a:pt x="32308" y="2351138"/>
                  </a:lnTo>
                  <a:lnTo>
                    <a:pt x="25908" y="2398014"/>
                  </a:lnTo>
                  <a:lnTo>
                    <a:pt x="32219" y="2445347"/>
                  </a:lnTo>
                  <a:lnTo>
                    <a:pt x="50050" y="2487790"/>
                  </a:lnTo>
                  <a:lnTo>
                    <a:pt x="77749" y="2523706"/>
                  </a:lnTo>
                  <a:lnTo>
                    <a:pt x="113652" y="2551404"/>
                  </a:lnTo>
                  <a:lnTo>
                    <a:pt x="156095" y="2569248"/>
                  </a:lnTo>
                  <a:lnTo>
                    <a:pt x="203454" y="2575560"/>
                  </a:lnTo>
                  <a:lnTo>
                    <a:pt x="250799" y="2569248"/>
                  </a:lnTo>
                  <a:lnTo>
                    <a:pt x="293255" y="2551404"/>
                  </a:lnTo>
                  <a:lnTo>
                    <a:pt x="329158" y="2523706"/>
                  </a:lnTo>
                  <a:lnTo>
                    <a:pt x="356844" y="2487790"/>
                  </a:lnTo>
                  <a:lnTo>
                    <a:pt x="374675" y="2445347"/>
                  </a:lnTo>
                  <a:lnTo>
                    <a:pt x="381000" y="2398014"/>
                  </a:lnTo>
                  <a:close/>
                </a:path>
                <a:path w="4320540" h="3002279">
                  <a:moveTo>
                    <a:pt x="396240" y="1959864"/>
                  </a:moveTo>
                  <a:lnTo>
                    <a:pt x="391160" y="1915401"/>
                  </a:lnTo>
                  <a:lnTo>
                    <a:pt x="376694" y="1874621"/>
                  </a:lnTo>
                  <a:lnTo>
                    <a:pt x="353987" y="1838693"/>
                  </a:lnTo>
                  <a:lnTo>
                    <a:pt x="324154" y="1808746"/>
                  </a:lnTo>
                  <a:lnTo>
                    <a:pt x="288366" y="1785937"/>
                  </a:lnTo>
                  <a:lnTo>
                    <a:pt x="247751" y="1771421"/>
                  </a:lnTo>
                  <a:lnTo>
                    <a:pt x="203454" y="1766316"/>
                  </a:lnTo>
                  <a:lnTo>
                    <a:pt x="159575" y="1771421"/>
                  </a:lnTo>
                  <a:lnTo>
                    <a:pt x="119126" y="1785937"/>
                  </a:lnTo>
                  <a:lnTo>
                    <a:pt x="83312" y="1808746"/>
                  </a:lnTo>
                  <a:lnTo>
                    <a:pt x="53352" y="1838693"/>
                  </a:lnTo>
                  <a:lnTo>
                    <a:pt x="30441" y="1874621"/>
                  </a:lnTo>
                  <a:lnTo>
                    <a:pt x="15811" y="1915401"/>
                  </a:lnTo>
                  <a:lnTo>
                    <a:pt x="10668" y="1959864"/>
                  </a:lnTo>
                  <a:lnTo>
                    <a:pt x="15735" y="2004339"/>
                  </a:lnTo>
                  <a:lnTo>
                    <a:pt x="30200" y="2045119"/>
                  </a:lnTo>
                  <a:lnTo>
                    <a:pt x="52908" y="2081047"/>
                  </a:lnTo>
                  <a:lnTo>
                    <a:pt x="82740" y="2110994"/>
                  </a:lnTo>
                  <a:lnTo>
                    <a:pt x="118529" y="2133803"/>
                  </a:lnTo>
                  <a:lnTo>
                    <a:pt x="159143" y="2148319"/>
                  </a:lnTo>
                  <a:lnTo>
                    <a:pt x="203454" y="2153412"/>
                  </a:lnTo>
                  <a:lnTo>
                    <a:pt x="247751" y="2148319"/>
                  </a:lnTo>
                  <a:lnTo>
                    <a:pt x="288366" y="2133803"/>
                  </a:lnTo>
                  <a:lnTo>
                    <a:pt x="324154" y="2110994"/>
                  </a:lnTo>
                  <a:lnTo>
                    <a:pt x="353987" y="2081047"/>
                  </a:lnTo>
                  <a:lnTo>
                    <a:pt x="376694" y="2045119"/>
                  </a:lnTo>
                  <a:lnTo>
                    <a:pt x="391160" y="2004339"/>
                  </a:lnTo>
                  <a:lnTo>
                    <a:pt x="396240" y="1959864"/>
                  </a:lnTo>
                  <a:close/>
                </a:path>
                <a:path w="4320540" h="3002279">
                  <a:moveTo>
                    <a:pt x="406895" y="642366"/>
                  </a:moveTo>
                  <a:lnTo>
                    <a:pt x="401561" y="595553"/>
                  </a:lnTo>
                  <a:lnTo>
                    <a:pt x="386308" y="552665"/>
                  </a:lnTo>
                  <a:lnTo>
                    <a:pt x="362369" y="514896"/>
                  </a:lnTo>
                  <a:lnTo>
                    <a:pt x="330911" y="483450"/>
                  </a:lnTo>
                  <a:lnTo>
                    <a:pt x="293141" y="459498"/>
                  </a:lnTo>
                  <a:lnTo>
                    <a:pt x="250253" y="444258"/>
                  </a:lnTo>
                  <a:lnTo>
                    <a:pt x="203454" y="438912"/>
                  </a:lnTo>
                  <a:lnTo>
                    <a:pt x="156641" y="444334"/>
                  </a:lnTo>
                  <a:lnTo>
                    <a:pt x="113753" y="459752"/>
                  </a:lnTo>
                  <a:lnTo>
                    <a:pt x="75984" y="483882"/>
                  </a:lnTo>
                  <a:lnTo>
                    <a:pt x="44526" y="515480"/>
                  </a:lnTo>
                  <a:lnTo>
                    <a:pt x="20586" y="553275"/>
                  </a:lnTo>
                  <a:lnTo>
                    <a:pt x="5334" y="595998"/>
                  </a:lnTo>
                  <a:lnTo>
                    <a:pt x="0" y="642366"/>
                  </a:lnTo>
                  <a:lnTo>
                    <a:pt x="5334" y="689190"/>
                  </a:lnTo>
                  <a:lnTo>
                    <a:pt x="20586" y="732078"/>
                  </a:lnTo>
                  <a:lnTo>
                    <a:pt x="44526" y="769848"/>
                  </a:lnTo>
                  <a:lnTo>
                    <a:pt x="75984" y="801293"/>
                  </a:lnTo>
                  <a:lnTo>
                    <a:pt x="113753" y="825246"/>
                  </a:lnTo>
                  <a:lnTo>
                    <a:pt x="156641" y="840486"/>
                  </a:lnTo>
                  <a:lnTo>
                    <a:pt x="203454" y="845820"/>
                  </a:lnTo>
                  <a:lnTo>
                    <a:pt x="250253" y="840486"/>
                  </a:lnTo>
                  <a:lnTo>
                    <a:pt x="293141" y="825246"/>
                  </a:lnTo>
                  <a:lnTo>
                    <a:pt x="330911" y="801293"/>
                  </a:lnTo>
                  <a:lnTo>
                    <a:pt x="362369" y="769848"/>
                  </a:lnTo>
                  <a:lnTo>
                    <a:pt x="386308" y="732078"/>
                  </a:lnTo>
                  <a:lnTo>
                    <a:pt x="401561" y="689190"/>
                  </a:lnTo>
                  <a:lnTo>
                    <a:pt x="406895" y="642366"/>
                  </a:lnTo>
                  <a:close/>
                </a:path>
                <a:path w="4320540" h="3002279">
                  <a:moveTo>
                    <a:pt x="807720" y="2836926"/>
                  </a:moveTo>
                  <a:lnTo>
                    <a:pt x="801839" y="2792844"/>
                  </a:lnTo>
                  <a:lnTo>
                    <a:pt x="785228" y="2753309"/>
                  </a:lnTo>
                  <a:lnTo>
                    <a:pt x="759421" y="2719870"/>
                  </a:lnTo>
                  <a:lnTo>
                    <a:pt x="725982" y="2694076"/>
                  </a:lnTo>
                  <a:lnTo>
                    <a:pt x="686447" y="2677464"/>
                  </a:lnTo>
                  <a:lnTo>
                    <a:pt x="642366" y="2671572"/>
                  </a:lnTo>
                  <a:lnTo>
                    <a:pt x="598271" y="2677464"/>
                  </a:lnTo>
                  <a:lnTo>
                    <a:pt x="558736" y="2694076"/>
                  </a:lnTo>
                  <a:lnTo>
                    <a:pt x="525297" y="2719870"/>
                  </a:lnTo>
                  <a:lnTo>
                    <a:pt x="499491" y="2753309"/>
                  </a:lnTo>
                  <a:lnTo>
                    <a:pt x="482879" y="2792844"/>
                  </a:lnTo>
                  <a:lnTo>
                    <a:pt x="477012" y="2836926"/>
                  </a:lnTo>
                  <a:lnTo>
                    <a:pt x="482879" y="2881020"/>
                  </a:lnTo>
                  <a:lnTo>
                    <a:pt x="499491" y="2920555"/>
                  </a:lnTo>
                  <a:lnTo>
                    <a:pt x="525297" y="2953994"/>
                  </a:lnTo>
                  <a:lnTo>
                    <a:pt x="558736" y="2979788"/>
                  </a:lnTo>
                  <a:lnTo>
                    <a:pt x="598271" y="2996400"/>
                  </a:lnTo>
                  <a:lnTo>
                    <a:pt x="642366" y="3002280"/>
                  </a:lnTo>
                  <a:lnTo>
                    <a:pt x="686447" y="2996400"/>
                  </a:lnTo>
                  <a:lnTo>
                    <a:pt x="725982" y="2979788"/>
                  </a:lnTo>
                  <a:lnTo>
                    <a:pt x="759421" y="2953994"/>
                  </a:lnTo>
                  <a:lnTo>
                    <a:pt x="785228" y="2920555"/>
                  </a:lnTo>
                  <a:lnTo>
                    <a:pt x="801839" y="2881020"/>
                  </a:lnTo>
                  <a:lnTo>
                    <a:pt x="807720" y="2836926"/>
                  </a:lnTo>
                  <a:close/>
                </a:path>
                <a:path w="4320540" h="3002279">
                  <a:moveTo>
                    <a:pt x="826008" y="2399538"/>
                  </a:moveTo>
                  <a:lnTo>
                    <a:pt x="819454" y="2350668"/>
                  </a:lnTo>
                  <a:lnTo>
                    <a:pt x="800963" y="2306777"/>
                  </a:lnTo>
                  <a:lnTo>
                    <a:pt x="772261" y="2269629"/>
                  </a:lnTo>
                  <a:lnTo>
                    <a:pt x="735114" y="2240940"/>
                  </a:lnTo>
                  <a:lnTo>
                    <a:pt x="691222" y="2222449"/>
                  </a:lnTo>
                  <a:lnTo>
                    <a:pt x="642366" y="2215896"/>
                  </a:lnTo>
                  <a:lnTo>
                    <a:pt x="593496" y="2222449"/>
                  </a:lnTo>
                  <a:lnTo>
                    <a:pt x="549605" y="2240940"/>
                  </a:lnTo>
                  <a:lnTo>
                    <a:pt x="512457" y="2269617"/>
                  </a:lnTo>
                  <a:lnTo>
                    <a:pt x="483755" y="2306777"/>
                  </a:lnTo>
                  <a:lnTo>
                    <a:pt x="465264" y="2350668"/>
                  </a:lnTo>
                  <a:lnTo>
                    <a:pt x="458724" y="2399538"/>
                  </a:lnTo>
                  <a:lnTo>
                    <a:pt x="465264" y="2448420"/>
                  </a:lnTo>
                  <a:lnTo>
                    <a:pt x="483755" y="2492311"/>
                  </a:lnTo>
                  <a:lnTo>
                    <a:pt x="512457" y="2529459"/>
                  </a:lnTo>
                  <a:lnTo>
                    <a:pt x="549605" y="2558148"/>
                  </a:lnTo>
                  <a:lnTo>
                    <a:pt x="593496" y="2576639"/>
                  </a:lnTo>
                  <a:lnTo>
                    <a:pt x="642366" y="2583180"/>
                  </a:lnTo>
                  <a:lnTo>
                    <a:pt x="691222" y="2576639"/>
                  </a:lnTo>
                  <a:lnTo>
                    <a:pt x="735114" y="2558148"/>
                  </a:lnTo>
                  <a:lnTo>
                    <a:pt x="772261" y="2529459"/>
                  </a:lnTo>
                  <a:lnTo>
                    <a:pt x="800963" y="2492311"/>
                  </a:lnTo>
                  <a:lnTo>
                    <a:pt x="819454" y="2448420"/>
                  </a:lnTo>
                  <a:lnTo>
                    <a:pt x="826008" y="2399538"/>
                  </a:lnTo>
                  <a:close/>
                </a:path>
                <a:path w="4320540" h="3002279">
                  <a:moveTo>
                    <a:pt x="841248" y="1959864"/>
                  </a:moveTo>
                  <a:lnTo>
                    <a:pt x="835990" y="1914105"/>
                  </a:lnTo>
                  <a:lnTo>
                    <a:pt x="821029" y="1872081"/>
                  </a:lnTo>
                  <a:lnTo>
                    <a:pt x="797560" y="1835010"/>
                  </a:lnTo>
                  <a:lnTo>
                    <a:pt x="766762" y="1804098"/>
                  </a:lnTo>
                  <a:lnTo>
                    <a:pt x="729830" y="1780527"/>
                  </a:lnTo>
                  <a:lnTo>
                    <a:pt x="687971" y="1765503"/>
                  </a:lnTo>
                  <a:lnTo>
                    <a:pt x="642366" y="1760220"/>
                  </a:lnTo>
                  <a:lnTo>
                    <a:pt x="596747" y="1765503"/>
                  </a:lnTo>
                  <a:lnTo>
                    <a:pt x="554888" y="1780527"/>
                  </a:lnTo>
                  <a:lnTo>
                    <a:pt x="517956" y="1804098"/>
                  </a:lnTo>
                  <a:lnTo>
                    <a:pt x="487159" y="1835010"/>
                  </a:lnTo>
                  <a:lnTo>
                    <a:pt x="463689" y="1872081"/>
                  </a:lnTo>
                  <a:lnTo>
                    <a:pt x="448729" y="1914105"/>
                  </a:lnTo>
                  <a:lnTo>
                    <a:pt x="443484" y="1959864"/>
                  </a:lnTo>
                  <a:lnTo>
                    <a:pt x="448729" y="2005634"/>
                  </a:lnTo>
                  <a:lnTo>
                    <a:pt x="463689" y="2047659"/>
                  </a:lnTo>
                  <a:lnTo>
                    <a:pt x="487159" y="2084730"/>
                  </a:lnTo>
                  <a:lnTo>
                    <a:pt x="517956" y="2115642"/>
                  </a:lnTo>
                  <a:lnTo>
                    <a:pt x="554888" y="2139213"/>
                  </a:lnTo>
                  <a:lnTo>
                    <a:pt x="596747" y="2154237"/>
                  </a:lnTo>
                  <a:lnTo>
                    <a:pt x="642366" y="2159508"/>
                  </a:lnTo>
                  <a:lnTo>
                    <a:pt x="687971" y="2154237"/>
                  </a:lnTo>
                  <a:lnTo>
                    <a:pt x="729830" y="2139213"/>
                  </a:lnTo>
                  <a:lnTo>
                    <a:pt x="766762" y="2115642"/>
                  </a:lnTo>
                  <a:lnTo>
                    <a:pt x="797560" y="2084730"/>
                  </a:lnTo>
                  <a:lnTo>
                    <a:pt x="821029" y="2047659"/>
                  </a:lnTo>
                  <a:lnTo>
                    <a:pt x="835990" y="2005634"/>
                  </a:lnTo>
                  <a:lnTo>
                    <a:pt x="841248" y="1959864"/>
                  </a:lnTo>
                  <a:close/>
                </a:path>
                <a:path w="4320540" h="3002279">
                  <a:moveTo>
                    <a:pt x="1266444" y="2398014"/>
                  </a:moveTo>
                  <a:lnTo>
                    <a:pt x="1259878" y="2349030"/>
                  </a:lnTo>
                  <a:lnTo>
                    <a:pt x="1241323" y="2304859"/>
                  </a:lnTo>
                  <a:lnTo>
                    <a:pt x="1212494" y="2267331"/>
                  </a:lnTo>
                  <a:lnTo>
                    <a:pt x="1175067" y="2238286"/>
                  </a:lnTo>
                  <a:lnTo>
                    <a:pt x="1130757" y="2219515"/>
                  </a:lnTo>
                  <a:lnTo>
                    <a:pt x="1081278" y="2212848"/>
                  </a:lnTo>
                  <a:lnTo>
                    <a:pt x="1032268" y="2219414"/>
                  </a:lnTo>
                  <a:lnTo>
                    <a:pt x="988098" y="2237968"/>
                  </a:lnTo>
                  <a:lnTo>
                    <a:pt x="950582" y="2266810"/>
                  </a:lnTo>
                  <a:lnTo>
                    <a:pt x="921524" y="2304237"/>
                  </a:lnTo>
                  <a:lnTo>
                    <a:pt x="902766" y="2348547"/>
                  </a:lnTo>
                  <a:lnTo>
                    <a:pt x="896112" y="2398014"/>
                  </a:lnTo>
                  <a:lnTo>
                    <a:pt x="902766" y="2447010"/>
                  </a:lnTo>
                  <a:lnTo>
                    <a:pt x="921524" y="2491181"/>
                  </a:lnTo>
                  <a:lnTo>
                    <a:pt x="950582" y="2528697"/>
                  </a:lnTo>
                  <a:lnTo>
                    <a:pt x="988098" y="2557754"/>
                  </a:lnTo>
                  <a:lnTo>
                    <a:pt x="1032268" y="2576525"/>
                  </a:lnTo>
                  <a:lnTo>
                    <a:pt x="1081278" y="2583180"/>
                  </a:lnTo>
                  <a:lnTo>
                    <a:pt x="1130274" y="2576626"/>
                  </a:lnTo>
                  <a:lnTo>
                    <a:pt x="1174445" y="2558072"/>
                  </a:lnTo>
                  <a:lnTo>
                    <a:pt x="1211973" y="2529230"/>
                  </a:lnTo>
                  <a:lnTo>
                    <a:pt x="1241018" y="2491803"/>
                  </a:lnTo>
                  <a:lnTo>
                    <a:pt x="1259776" y="2447493"/>
                  </a:lnTo>
                  <a:lnTo>
                    <a:pt x="1266444" y="2398014"/>
                  </a:lnTo>
                  <a:close/>
                </a:path>
                <a:path w="4320540" h="3002279">
                  <a:moveTo>
                    <a:pt x="1705356" y="2398014"/>
                  </a:moveTo>
                  <a:lnTo>
                    <a:pt x="1698790" y="2349030"/>
                  </a:lnTo>
                  <a:lnTo>
                    <a:pt x="1680235" y="2304859"/>
                  </a:lnTo>
                  <a:lnTo>
                    <a:pt x="1651393" y="2267331"/>
                  </a:lnTo>
                  <a:lnTo>
                    <a:pt x="1613966" y="2238286"/>
                  </a:lnTo>
                  <a:lnTo>
                    <a:pt x="1569656" y="2219515"/>
                  </a:lnTo>
                  <a:lnTo>
                    <a:pt x="1520190" y="2212848"/>
                  </a:lnTo>
                  <a:lnTo>
                    <a:pt x="1470609" y="2219414"/>
                  </a:lnTo>
                  <a:lnTo>
                    <a:pt x="1426095" y="2237968"/>
                  </a:lnTo>
                  <a:lnTo>
                    <a:pt x="1388452" y="2266810"/>
                  </a:lnTo>
                  <a:lnTo>
                    <a:pt x="1359509" y="2304237"/>
                  </a:lnTo>
                  <a:lnTo>
                    <a:pt x="1341094" y="2348547"/>
                  </a:lnTo>
                  <a:lnTo>
                    <a:pt x="1335024" y="2398014"/>
                  </a:lnTo>
                  <a:lnTo>
                    <a:pt x="1341678" y="2447010"/>
                  </a:lnTo>
                  <a:lnTo>
                    <a:pt x="1360449" y="2491181"/>
                  </a:lnTo>
                  <a:lnTo>
                    <a:pt x="1389494" y="2528697"/>
                  </a:lnTo>
                  <a:lnTo>
                    <a:pt x="1427022" y="2557754"/>
                  </a:lnTo>
                  <a:lnTo>
                    <a:pt x="1471193" y="2576525"/>
                  </a:lnTo>
                  <a:lnTo>
                    <a:pt x="1520190" y="2583180"/>
                  </a:lnTo>
                  <a:lnTo>
                    <a:pt x="1569173" y="2576626"/>
                  </a:lnTo>
                  <a:lnTo>
                    <a:pt x="1613344" y="2558072"/>
                  </a:lnTo>
                  <a:lnTo>
                    <a:pt x="1650860" y="2529230"/>
                  </a:lnTo>
                  <a:lnTo>
                    <a:pt x="1679917" y="2491803"/>
                  </a:lnTo>
                  <a:lnTo>
                    <a:pt x="1698688" y="2447493"/>
                  </a:lnTo>
                  <a:lnTo>
                    <a:pt x="1705356" y="2398014"/>
                  </a:lnTo>
                  <a:close/>
                </a:path>
                <a:path w="4320540" h="3002279">
                  <a:moveTo>
                    <a:pt x="2141220" y="2399538"/>
                  </a:moveTo>
                  <a:lnTo>
                    <a:pt x="2134666" y="2350668"/>
                  </a:lnTo>
                  <a:lnTo>
                    <a:pt x="2116175" y="2306777"/>
                  </a:lnTo>
                  <a:lnTo>
                    <a:pt x="2087486" y="2269629"/>
                  </a:lnTo>
                  <a:lnTo>
                    <a:pt x="2050338" y="2240940"/>
                  </a:lnTo>
                  <a:lnTo>
                    <a:pt x="2006447" y="2222449"/>
                  </a:lnTo>
                  <a:lnTo>
                    <a:pt x="1957578" y="2215896"/>
                  </a:lnTo>
                  <a:lnTo>
                    <a:pt x="1908784" y="2222449"/>
                  </a:lnTo>
                  <a:lnTo>
                    <a:pt x="1865122" y="2240940"/>
                  </a:lnTo>
                  <a:lnTo>
                    <a:pt x="1828177" y="2269617"/>
                  </a:lnTo>
                  <a:lnTo>
                    <a:pt x="1799590" y="2306777"/>
                  </a:lnTo>
                  <a:lnTo>
                    <a:pt x="1780959" y="2350668"/>
                  </a:lnTo>
                  <a:lnTo>
                    <a:pt x="1773936" y="2399538"/>
                  </a:lnTo>
                  <a:lnTo>
                    <a:pt x="1780476" y="2448420"/>
                  </a:lnTo>
                  <a:lnTo>
                    <a:pt x="1798967" y="2492311"/>
                  </a:lnTo>
                  <a:lnTo>
                    <a:pt x="1827657" y="2529459"/>
                  </a:lnTo>
                  <a:lnTo>
                    <a:pt x="1864804" y="2558148"/>
                  </a:lnTo>
                  <a:lnTo>
                    <a:pt x="1908695" y="2576639"/>
                  </a:lnTo>
                  <a:lnTo>
                    <a:pt x="1957578" y="2583180"/>
                  </a:lnTo>
                  <a:lnTo>
                    <a:pt x="2006447" y="2576639"/>
                  </a:lnTo>
                  <a:lnTo>
                    <a:pt x="2050338" y="2558148"/>
                  </a:lnTo>
                  <a:lnTo>
                    <a:pt x="2087499" y="2529459"/>
                  </a:lnTo>
                  <a:lnTo>
                    <a:pt x="2116175" y="2492311"/>
                  </a:lnTo>
                  <a:lnTo>
                    <a:pt x="2134666" y="2448420"/>
                  </a:lnTo>
                  <a:lnTo>
                    <a:pt x="2141220" y="2399538"/>
                  </a:lnTo>
                  <a:close/>
                </a:path>
                <a:path w="4320540" h="3002279">
                  <a:moveTo>
                    <a:pt x="2558796" y="2836164"/>
                  </a:moveTo>
                  <a:lnTo>
                    <a:pt x="2553017" y="2793250"/>
                  </a:lnTo>
                  <a:lnTo>
                    <a:pt x="2536723" y="2754668"/>
                  </a:lnTo>
                  <a:lnTo>
                    <a:pt x="2511450" y="2721965"/>
                  </a:lnTo>
                  <a:lnTo>
                    <a:pt x="2478748" y="2696692"/>
                  </a:lnTo>
                  <a:lnTo>
                    <a:pt x="2440165" y="2680398"/>
                  </a:lnTo>
                  <a:lnTo>
                    <a:pt x="2397252" y="2674620"/>
                  </a:lnTo>
                  <a:lnTo>
                    <a:pt x="2354326" y="2680398"/>
                  </a:lnTo>
                  <a:lnTo>
                    <a:pt x="2315743" y="2696692"/>
                  </a:lnTo>
                  <a:lnTo>
                    <a:pt x="2283041" y="2721965"/>
                  </a:lnTo>
                  <a:lnTo>
                    <a:pt x="2257768" y="2754668"/>
                  </a:lnTo>
                  <a:lnTo>
                    <a:pt x="2241473" y="2793250"/>
                  </a:lnTo>
                  <a:lnTo>
                    <a:pt x="2235708" y="2836164"/>
                  </a:lnTo>
                  <a:lnTo>
                    <a:pt x="2241473" y="2879090"/>
                  </a:lnTo>
                  <a:lnTo>
                    <a:pt x="2257768" y="2917672"/>
                  </a:lnTo>
                  <a:lnTo>
                    <a:pt x="2283041" y="2950375"/>
                  </a:lnTo>
                  <a:lnTo>
                    <a:pt x="2315743" y="2975648"/>
                  </a:lnTo>
                  <a:lnTo>
                    <a:pt x="2354326" y="2991942"/>
                  </a:lnTo>
                  <a:lnTo>
                    <a:pt x="2397252" y="2997708"/>
                  </a:lnTo>
                  <a:lnTo>
                    <a:pt x="2440165" y="2991942"/>
                  </a:lnTo>
                  <a:lnTo>
                    <a:pt x="2478748" y="2975648"/>
                  </a:lnTo>
                  <a:lnTo>
                    <a:pt x="2511450" y="2950375"/>
                  </a:lnTo>
                  <a:lnTo>
                    <a:pt x="2536723" y="2917672"/>
                  </a:lnTo>
                  <a:lnTo>
                    <a:pt x="2553017" y="2879090"/>
                  </a:lnTo>
                  <a:lnTo>
                    <a:pt x="2558796" y="2836164"/>
                  </a:lnTo>
                  <a:close/>
                </a:path>
                <a:path w="4320540" h="3002279">
                  <a:moveTo>
                    <a:pt x="2575560" y="2398014"/>
                  </a:moveTo>
                  <a:lnTo>
                    <a:pt x="2569210" y="2350693"/>
                  </a:lnTo>
                  <a:lnTo>
                    <a:pt x="2551315" y="2308250"/>
                  </a:lnTo>
                  <a:lnTo>
                    <a:pt x="2523502" y="2272334"/>
                  </a:lnTo>
                  <a:lnTo>
                    <a:pt x="2487447" y="2244636"/>
                  </a:lnTo>
                  <a:lnTo>
                    <a:pt x="2444800" y="2226792"/>
                  </a:lnTo>
                  <a:lnTo>
                    <a:pt x="2397252" y="2220480"/>
                  </a:lnTo>
                  <a:lnTo>
                    <a:pt x="2349690" y="2226881"/>
                  </a:lnTo>
                  <a:lnTo>
                    <a:pt x="2307044" y="2244915"/>
                  </a:lnTo>
                  <a:lnTo>
                    <a:pt x="2270988" y="2272817"/>
                  </a:lnTo>
                  <a:lnTo>
                    <a:pt x="2243175" y="2308809"/>
                  </a:lnTo>
                  <a:lnTo>
                    <a:pt x="2225281" y="2351138"/>
                  </a:lnTo>
                  <a:lnTo>
                    <a:pt x="2218944" y="2398014"/>
                  </a:lnTo>
                  <a:lnTo>
                    <a:pt x="2225281" y="2445347"/>
                  </a:lnTo>
                  <a:lnTo>
                    <a:pt x="2243175" y="2487790"/>
                  </a:lnTo>
                  <a:lnTo>
                    <a:pt x="2270988" y="2523706"/>
                  </a:lnTo>
                  <a:lnTo>
                    <a:pt x="2307044" y="2551404"/>
                  </a:lnTo>
                  <a:lnTo>
                    <a:pt x="2349690" y="2569248"/>
                  </a:lnTo>
                  <a:lnTo>
                    <a:pt x="2397252" y="2575560"/>
                  </a:lnTo>
                  <a:lnTo>
                    <a:pt x="2444800" y="2569248"/>
                  </a:lnTo>
                  <a:lnTo>
                    <a:pt x="2487447" y="2551404"/>
                  </a:lnTo>
                  <a:lnTo>
                    <a:pt x="2523502" y="2523706"/>
                  </a:lnTo>
                  <a:lnTo>
                    <a:pt x="2551315" y="2487790"/>
                  </a:lnTo>
                  <a:lnTo>
                    <a:pt x="2569210" y="2445347"/>
                  </a:lnTo>
                  <a:lnTo>
                    <a:pt x="2575560" y="2398014"/>
                  </a:lnTo>
                  <a:close/>
                </a:path>
                <a:path w="4320540" h="3002279">
                  <a:moveTo>
                    <a:pt x="2990088" y="2837688"/>
                  </a:moveTo>
                  <a:lnTo>
                    <a:pt x="2982150" y="2789212"/>
                  </a:lnTo>
                  <a:lnTo>
                    <a:pt x="2960103" y="2746972"/>
                  </a:lnTo>
                  <a:lnTo>
                    <a:pt x="2926550" y="2713596"/>
                  </a:lnTo>
                  <a:lnTo>
                    <a:pt x="2884106" y="2691663"/>
                  </a:lnTo>
                  <a:lnTo>
                    <a:pt x="2835402" y="2683764"/>
                  </a:lnTo>
                  <a:lnTo>
                    <a:pt x="2786684" y="2691523"/>
                  </a:lnTo>
                  <a:lnTo>
                    <a:pt x="2744241" y="2713190"/>
                  </a:lnTo>
                  <a:lnTo>
                    <a:pt x="2710688" y="2746375"/>
                  </a:lnTo>
                  <a:lnTo>
                    <a:pt x="2688640" y="2788666"/>
                  </a:lnTo>
                  <a:lnTo>
                    <a:pt x="2680716" y="2837688"/>
                  </a:lnTo>
                  <a:lnTo>
                    <a:pt x="2688640" y="2886176"/>
                  </a:lnTo>
                  <a:lnTo>
                    <a:pt x="2710688" y="2928416"/>
                  </a:lnTo>
                  <a:lnTo>
                    <a:pt x="2744241" y="2961792"/>
                  </a:lnTo>
                  <a:lnTo>
                    <a:pt x="2786684" y="2983725"/>
                  </a:lnTo>
                  <a:lnTo>
                    <a:pt x="2835402" y="2991612"/>
                  </a:lnTo>
                  <a:lnTo>
                    <a:pt x="2884106" y="2983725"/>
                  </a:lnTo>
                  <a:lnTo>
                    <a:pt x="2926550" y="2961792"/>
                  </a:lnTo>
                  <a:lnTo>
                    <a:pt x="2960103" y="2928416"/>
                  </a:lnTo>
                  <a:lnTo>
                    <a:pt x="2982150" y="2886176"/>
                  </a:lnTo>
                  <a:lnTo>
                    <a:pt x="2990088" y="2837688"/>
                  </a:lnTo>
                  <a:close/>
                </a:path>
                <a:path w="4320540" h="3002279">
                  <a:moveTo>
                    <a:pt x="3005328" y="2399538"/>
                  </a:moveTo>
                  <a:lnTo>
                    <a:pt x="2999219" y="2354059"/>
                  </a:lnTo>
                  <a:lnTo>
                    <a:pt x="2982010" y="2313381"/>
                  </a:lnTo>
                  <a:lnTo>
                    <a:pt x="2955366" y="2279053"/>
                  </a:lnTo>
                  <a:lnTo>
                    <a:pt x="2920936" y="2252624"/>
                  </a:lnTo>
                  <a:lnTo>
                    <a:pt x="2880398" y="2235631"/>
                  </a:lnTo>
                  <a:lnTo>
                    <a:pt x="2835402" y="2229612"/>
                  </a:lnTo>
                  <a:lnTo>
                    <a:pt x="2790393" y="2235631"/>
                  </a:lnTo>
                  <a:lnTo>
                    <a:pt x="2749854" y="2252624"/>
                  </a:lnTo>
                  <a:lnTo>
                    <a:pt x="2715425" y="2279053"/>
                  </a:lnTo>
                  <a:lnTo>
                    <a:pt x="2688780" y="2313381"/>
                  </a:lnTo>
                  <a:lnTo>
                    <a:pt x="2671572" y="2354059"/>
                  </a:lnTo>
                  <a:lnTo>
                    <a:pt x="2665476" y="2399538"/>
                  </a:lnTo>
                  <a:lnTo>
                    <a:pt x="2671572" y="2445029"/>
                  </a:lnTo>
                  <a:lnTo>
                    <a:pt x="2688780" y="2485707"/>
                  </a:lnTo>
                  <a:lnTo>
                    <a:pt x="2715425" y="2520035"/>
                  </a:lnTo>
                  <a:lnTo>
                    <a:pt x="2749854" y="2546464"/>
                  </a:lnTo>
                  <a:lnTo>
                    <a:pt x="2790393" y="2563457"/>
                  </a:lnTo>
                  <a:lnTo>
                    <a:pt x="2835402" y="2569464"/>
                  </a:lnTo>
                  <a:lnTo>
                    <a:pt x="2880880" y="2563368"/>
                  </a:lnTo>
                  <a:lnTo>
                    <a:pt x="2921558" y="2546159"/>
                  </a:lnTo>
                  <a:lnTo>
                    <a:pt x="2955887" y="2519515"/>
                  </a:lnTo>
                  <a:lnTo>
                    <a:pt x="2982315" y="2485085"/>
                  </a:lnTo>
                  <a:lnTo>
                    <a:pt x="2999308" y="2444546"/>
                  </a:lnTo>
                  <a:lnTo>
                    <a:pt x="3005328" y="2399538"/>
                  </a:lnTo>
                  <a:close/>
                </a:path>
                <a:path w="4320540" h="3002279">
                  <a:moveTo>
                    <a:pt x="3019044" y="1959102"/>
                  </a:moveTo>
                  <a:lnTo>
                    <a:pt x="3012490" y="1910232"/>
                  </a:lnTo>
                  <a:lnTo>
                    <a:pt x="2993999" y="1866341"/>
                  </a:lnTo>
                  <a:lnTo>
                    <a:pt x="2965310" y="1829181"/>
                  </a:lnTo>
                  <a:lnTo>
                    <a:pt x="2928162" y="1800504"/>
                  </a:lnTo>
                  <a:lnTo>
                    <a:pt x="2884271" y="1782013"/>
                  </a:lnTo>
                  <a:lnTo>
                    <a:pt x="2835402" y="1775460"/>
                  </a:lnTo>
                  <a:lnTo>
                    <a:pt x="2786519" y="1782013"/>
                  </a:lnTo>
                  <a:lnTo>
                    <a:pt x="2742628" y="1800504"/>
                  </a:lnTo>
                  <a:lnTo>
                    <a:pt x="2705468" y="1829181"/>
                  </a:lnTo>
                  <a:lnTo>
                    <a:pt x="2676791" y="1866341"/>
                  </a:lnTo>
                  <a:lnTo>
                    <a:pt x="2658300" y="1910232"/>
                  </a:lnTo>
                  <a:lnTo>
                    <a:pt x="2651760" y="1959102"/>
                  </a:lnTo>
                  <a:lnTo>
                    <a:pt x="2658300" y="2007984"/>
                  </a:lnTo>
                  <a:lnTo>
                    <a:pt x="2676791" y="2051875"/>
                  </a:lnTo>
                  <a:lnTo>
                    <a:pt x="2705481" y="2089023"/>
                  </a:lnTo>
                  <a:lnTo>
                    <a:pt x="2742628" y="2117712"/>
                  </a:lnTo>
                  <a:lnTo>
                    <a:pt x="2786519" y="2136203"/>
                  </a:lnTo>
                  <a:lnTo>
                    <a:pt x="2835402" y="2142744"/>
                  </a:lnTo>
                  <a:lnTo>
                    <a:pt x="2884271" y="2136203"/>
                  </a:lnTo>
                  <a:lnTo>
                    <a:pt x="2928162" y="2117712"/>
                  </a:lnTo>
                  <a:lnTo>
                    <a:pt x="2965323" y="2089023"/>
                  </a:lnTo>
                  <a:lnTo>
                    <a:pt x="2993999" y="2051875"/>
                  </a:lnTo>
                  <a:lnTo>
                    <a:pt x="3012490" y="2007984"/>
                  </a:lnTo>
                  <a:lnTo>
                    <a:pt x="3019044" y="1959102"/>
                  </a:lnTo>
                  <a:close/>
                </a:path>
                <a:path w="4320540" h="3002279">
                  <a:moveTo>
                    <a:pt x="3031236" y="1520190"/>
                  </a:moveTo>
                  <a:lnTo>
                    <a:pt x="3026067" y="1475232"/>
                  </a:lnTo>
                  <a:lnTo>
                    <a:pt x="3011360" y="1433995"/>
                  </a:lnTo>
                  <a:lnTo>
                    <a:pt x="2988259" y="1397635"/>
                  </a:lnTo>
                  <a:lnTo>
                    <a:pt x="2957957" y="1367332"/>
                  </a:lnTo>
                  <a:lnTo>
                    <a:pt x="2921597" y="1344231"/>
                  </a:lnTo>
                  <a:lnTo>
                    <a:pt x="2880360" y="1329524"/>
                  </a:lnTo>
                  <a:lnTo>
                    <a:pt x="2835402" y="1324356"/>
                  </a:lnTo>
                  <a:lnTo>
                    <a:pt x="2790431" y="1329524"/>
                  </a:lnTo>
                  <a:lnTo>
                    <a:pt x="2749194" y="1344231"/>
                  </a:lnTo>
                  <a:lnTo>
                    <a:pt x="2712834" y="1367332"/>
                  </a:lnTo>
                  <a:lnTo>
                    <a:pt x="2682532" y="1397635"/>
                  </a:lnTo>
                  <a:lnTo>
                    <a:pt x="2659430" y="1433995"/>
                  </a:lnTo>
                  <a:lnTo>
                    <a:pt x="2644724" y="1475232"/>
                  </a:lnTo>
                  <a:lnTo>
                    <a:pt x="2639568" y="1520190"/>
                  </a:lnTo>
                  <a:lnTo>
                    <a:pt x="2644724" y="1565148"/>
                  </a:lnTo>
                  <a:lnTo>
                    <a:pt x="2659430" y="1606397"/>
                  </a:lnTo>
                  <a:lnTo>
                    <a:pt x="2682532" y="1642757"/>
                  </a:lnTo>
                  <a:lnTo>
                    <a:pt x="2712834" y="1673059"/>
                  </a:lnTo>
                  <a:lnTo>
                    <a:pt x="2749194" y="1696161"/>
                  </a:lnTo>
                  <a:lnTo>
                    <a:pt x="2790444" y="1710867"/>
                  </a:lnTo>
                  <a:lnTo>
                    <a:pt x="2835402" y="1716024"/>
                  </a:lnTo>
                  <a:lnTo>
                    <a:pt x="2880360" y="1710867"/>
                  </a:lnTo>
                  <a:lnTo>
                    <a:pt x="2921597" y="1696161"/>
                  </a:lnTo>
                  <a:lnTo>
                    <a:pt x="2957957" y="1673059"/>
                  </a:lnTo>
                  <a:lnTo>
                    <a:pt x="2988259" y="1642757"/>
                  </a:lnTo>
                  <a:lnTo>
                    <a:pt x="3011360" y="1606397"/>
                  </a:lnTo>
                  <a:lnTo>
                    <a:pt x="3026067" y="1565148"/>
                  </a:lnTo>
                  <a:lnTo>
                    <a:pt x="3031236" y="1520190"/>
                  </a:lnTo>
                  <a:close/>
                </a:path>
                <a:path w="4320540" h="3002279">
                  <a:moveTo>
                    <a:pt x="3038856" y="1082040"/>
                  </a:moveTo>
                  <a:lnTo>
                    <a:pt x="3033509" y="1035431"/>
                  </a:lnTo>
                  <a:lnTo>
                    <a:pt x="3018269" y="992708"/>
                  </a:lnTo>
                  <a:lnTo>
                    <a:pt x="2994317" y="955078"/>
                  </a:lnTo>
                  <a:lnTo>
                    <a:pt x="2962872" y="923747"/>
                  </a:lnTo>
                  <a:lnTo>
                    <a:pt x="2925102" y="899871"/>
                  </a:lnTo>
                  <a:lnTo>
                    <a:pt x="2882214" y="884682"/>
                  </a:lnTo>
                  <a:lnTo>
                    <a:pt x="2835402" y="879348"/>
                  </a:lnTo>
                  <a:lnTo>
                    <a:pt x="2788577" y="884682"/>
                  </a:lnTo>
                  <a:lnTo>
                    <a:pt x="2745689" y="899871"/>
                  </a:lnTo>
                  <a:lnTo>
                    <a:pt x="2707919" y="923747"/>
                  </a:lnTo>
                  <a:lnTo>
                    <a:pt x="2676474" y="955078"/>
                  </a:lnTo>
                  <a:lnTo>
                    <a:pt x="2652522" y="992708"/>
                  </a:lnTo>
                  <a:lnTo>
                    <a:pt x="2637282" y="1035431"/>
                  </a:lnTo>
                  <a:lnTo>
                    <a:pt x="2631948" y="1082040"/>
                  </a:lnTo>
                  <a:lnTo>
                    <a:pt x="2637282" y="1128661"/>
                  </a:lnTo>
                  <a:lnTo>
                    <a:pt x="2652522" y="1171384"/>
                  </a:lnTo>
                  <a:lnTo>
                    <a:pt x="2676474" y="1209014"/>
                  </a:lnTo>
                  <a:lnTo>
                    <a:pt x="2707919" y="1240345"/>
                  </a:lnTo>
                  <a:lnTo>
                    <a:pt x="2745689" y="1264221"/>
                  </a:lnTo>
                  <a:lnTo>
                    <a:pt x="2788577" y="1279410"/>
                  </a:lnTo>
                  <a:lnTo>
                    <a:pt x="2835402" y="1284732"/>
                  </a:lnTo>
                  <a:lnTo>
                    <a:pt x="2882214" y="1279410"/>
                  </a:lnTo>
                  <a:lnTo>
                    <a:pt x="2925102" y="1264221"/>
                  </a:lnTo>
                  <a:lnTo>
                    <a:pt x="2962872" y="1240345"/>
                  </a:lnTo>
                  <a:lnTo>
                    <a:pt x="2994317" y="1209014"/>
                  </a:lnTo>
                  <a:lnTo>
                    <a:pt x="3018269" y="1171384"/>
                  </a:lnTo>
                  <a:lnTo>
                    <a:pt x="3033509" y="1128661"/>
                  </a:lnTo>
                  <a:lnTo>
                    <a:pt x="3038856" y="1082040"/>
                  </a:lnTo>
                  <a:close/>
                </a:path>
                <a:path w="4320540" h="3002279">
                  <a:moveTo>
                    <a:pt x="3038856" y="642366"/>
                  </a:moveTo>
                  <a:lnTo>
                    <a:pt x="3033509" y="595553"/>
                  </a:lnTo>
                  <a:lnTo>
                    <a:pt x="3018269" y="552665"/>
                  </a:lnTo>
                  <a:lnTo>
                    <a:pt x="2994317" y="514896"/>
                  </a:lnTo>
                  <a:lnTo>
                    <a:pt x="2962872" y="483450"/>
                  </a:lnTo>
                  <a:lnTo>
                    <a:pt x="2925102" y="459498"/>
                  </a:lnTo>
                  <a:lnTo>
                    <a:pt x="2882214" y="444258"/>
                  </a:lnTo>
                  <a:lnTo>
                    <a:pt x="2835402" y="438912"/>
                  </a:lnTo>
                  <a:lnTo>
                    <a:pt x="2788577" y="444334"/>
                  </a:lnTo>
                  <a:lnTo>
                    <a:pt x="2745689" y="459752"/>
                  </a:lnTo>
                  <a:lnTo>
                    <a:pt x="2707919" y="483882"/>
                  </a:lnTo>
                  <a:lnTo>
                    <a:pt x="2676474" y="515480"/>
                  </a:lnTo>
                  <a:lnTo>
                    <a:pt x="2652522" y="553275"/>
                  </a:lnTo>
                  <a:lnTo>
                    <a:pt x="2637282" y="595998"/>
                  </a:lnTo>
                  <a:lnTo>
                    <a:pt x="2631948" y="642366"/>
                  </a:lnTo>
                  <a:lnTo>
                    <a:pt x="2637282" y="689190"/>
                  </a:lnTo>
                  <a:lnTo>
                    <a:pt x="2652522" y="732078"/>
                  </a:lnTo>
                  <a:lnTo>
                    <a:pt x="2676474" y="769848"/>
                  </a:lnTo>
                  <a:lnTo>
                    <a:pt x="2707919" y="801293"/>
                  </a:lnTo>
                  <a:lnTo>
                    <a:pt x="2745689" y="825246"/>
                  </a:lnTo>
                  <a:lnTo>
                    <a:pt x="2788577" y="840486"/>
                  </a:lnTo>
                  <a:lnTo>
                    <a:pt x="2835402" y="845820"/>
                  </a:lnTo>
                  <a:lnTo>
                    <a:pt x="2882214" y="840486"/>
                  </a:lnTo>
                  <a:lnTo>
                    <a:pt x="2925102" y="825246"/>
                  </a:lnTo>
                  <a:lnTo>
                    <a:pt x="2962872" y="801293"/>
                  </a:lnTo>
                  <a:lnTo>
                    <a:pt x="2994317" y="769848"/>
                  </a:lnTo>
                  <a:lnTo>
                    <a:pt x="3018269" y="732078"/>
                  </a:lnTo>
                  <a:lnTo>
                    <a:pt x="3033509" y="689190"/>
                  </a:lnTo>
                  <a:lnTo>
                    <a:pt x="3038856" y="642366"/>
                  </a:lnTo>
                  <a:close/>
                </a:path>
                <a:path w="4320540" h="3002279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346"/>
                  </a:lnTo>
                  <a:lnTo>
                    <a:pt x="2745689" y="20586"/>
                  </a:lnTo>
                  <a:lnTo>
                    <a:pt x="2707919" y="44538"/>
                  </a:lnTo>
                  <a:lnTo>
                    <a:pt x="2676474" y="75984"/>
                  </a:lnTo>
                  <a:lnTo>
                    <a:pt x="2652522" y="113753"/>
                  </a:lnTo>
                  <a:lnTo>
                    <a:pt x="2637282" y="156641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4320540" h="3002279">
                  <a:moveTo>
                    <a:pt x="3419856" y="2837688"/>
                  </a:moveTo>
                  <a:lnTo>
                    <a:pt x="3412413" y="2791625"/>
                  </a:lnTo>
                  <a:lnTo>
                    <a:pt x="3391751" y="2751836"/>
                  </a:lnTo>
                  <a:lnTo>
                    <a:pt x="3360318" y="2720619"/>
                  </a:lnTo>
                  <a:lnTo>
                    <a:pt x="3320605" y="2700223"/>
                  </a:lnTo>
                  <a:lnTo>
                    <a:pt x="3275076" y="2692908"/>
                  </a:lnTo>
                  <a:lnTo>
                    <a:pt x="3229000" y="2700223"/>
                  </a:lnTo>
                  <a:lnTo>
                    <a:pt x="3189211" y="2720619"/>
                  </a:lnTo>
                  <a:lnTo>
                    <a:pt x="3157994" y="2751836"/>
                  </a:lnTo>
                  <a:lnTo>
                    <a:pt x="3137598" y="2791625"/>
                  </a:lnTo>
                  <a:lnTo>
                    <a:pt x="3130296" y="2837688"/>
                  </a:lnTo>
                  <a:lnTo>
                    <a:pt x="3137725" y="2883763"/>
                  </a:lnTo>
                  <a:lnTo>
                    <a:pt x="3158388" y="2923552"/>
                  </a:lnTo>
                  <a:lnTo>
                    <a:pt x="3189821" y="2954769"/>
                  </a:lnTo>
                  <a:lnTo>
                    <a:pt x="3229533" y="2975165"/>
                  </a:lnTo>
                  <a:lnTo>
                    <a:pt x="3275076" y="2982468"/>
                  </a:lnTo>
                  <a:lnTo>
                    <a:pt x="3321139" y="2975038"/>
                  </a:lnTo>
                  <a:lnTo>
                    <a:pt x="3360928" y="2954375"/>
                  </a:lnTo>
                  <a:lnTo>
                    <a:pt x="3392144" y="2922943"/>
                  </a:lnTo>
                  <a:lnTo>
                    <a:pt x="3412540" y="2883230"/>
                  </a:lnTo>
                  <a:lnTo>
                    <a:pt x="3419856" y="2837688"/>
                  </a:lnTo>
                  <a:close/>
                </a:path>
                <a:path w="4320540" h="3002279">
                  <a:moveTo>
                    <a:pt x="3435096" y="2398776"/>
                  </a:moveTo>
                  <a:lnTo>
                    <a:pt x="3426866" y="2347950"/>
                  </a:lnTo>
                  <a:lnTo>
                    <a:pt x="3404006" y="2303996"/>
                  </a:lnTo>
                  <a:lnTo>
                    <a:pt x="3369259" y="2269452"/>
                  </a:lnTo>
                  <a:lnTo>
                    <a:pt x="3325355" y="2246858"/>
                  </a:lnTo>
                  <a:lnTo>
                    <a:pt x="3275076" y="2238768"/>
                  </a:lnTo>
                  <a:lnTo>
                    <a:pt x="3224238" y="2246858"/>
                  </a:lnTo>
                  <a:lnTo>
                    <a:pt x="3180283" y="2269452"/>
                  </a:lnTo>
                  <a:lnTo>
                    <a:pt x="3145739" y="2303996"/>
                  </a:lnTo>
                  <a:lnTo>
                    <a:pt x="3123146" y="2347950"/>
                  </a:lnTo>
                  <a:lnTo>
                    <a:pt x="3115056" y="2398776"/>
                  </a:lnTo>
                  <a:lnTo>
                    <a:pt x="3123285" y="2449614"/>
                  </a:lnTo>
                  <a:lnTo>
                    <a:pt x="3146145" y="2493568"/>
                  </a:lnTo>
                  <a:lnTo>
                    <a:pt x="3180892" y="2528112"/>
                  </a:lnTo>
                  <a:lnTo>
                    <a:pt x="3224784" y="2550706"/>
                  </a:lnTo>
                  <a:lnTo>
                    <a:pt x="3275076" y="2558796"/>
                  </a:lnTo>
                  <a:lnTo>
                    <a:pt x="3325901" y="2550566"/>
                  </a:lnTo>
                  <a:lnTo>
                    <a:pt x="3369856" y="2527706"/>
                  </a:lnTo>
                  <a:lnTo>
                    <a:pt x="3404400" y="2492959"/>
                  </a:lnTo>
                  <a:lnTo>
                    <a:pt x="3426993" y="2449068"/>
                  </a:lnTo>
                  <a:lnTo>
                    <a:pt x="3435096" y="2398776"/>
                  </a:lnTo>
                  <a:close/>
                </a:path>
                <a:path w="4320540" h="3002279">
                  <a:moveTo>
                    <a:pt x="3447288" y="1958340"/>
                  </a:moveTo>
                  <a:lnTo>
                    <a:pt x="3441179" y="1912785"/>
                  </a:lnTo>
                  <a:lnTo>
                    <a:pt x="3423945" y="1871700"/>
                  </a:lnTo>
                  <a:lnTo>
                    <a:pt x="3397135" y="1836801"/>
                  </a:lnTo>
                  <a:lnTo>
                    <a:pt x="3362337" y="1809788"/>
                  </a:lnTo>
                  <a:lnTo>
                    <a:pt x="3321113" y="1792325"/>
                  </a:lnTo>
                  <a:lnTo>
                    <a:pt x="3275076" y="1786128"/>
                  </a:lnTo>
                  <a:lnTo>
                    <a:pt x="3228962" y="1792325"/>
                  </a:lnTo>
                  <a:lnTo>
                    <a:pt x="3187547" y="1809788"/>
                  </a:lnTo>
                  <a:lnTo>
                    <a:pt x="3152533" y="1836801"/>
                  </a:lnTo>
                  <a:lnTo>
                    <a:pt x="3125609" y="1871700"/>
                  </a:lnTo>
                  <a:lnTo>
                    <a:pt x="3108477" y="1912785"/>
                  </a:lnTo>
                  <a:lnTo>
                    <a:pt x="3102864" y="1958340"/>
                  </a:lnTo>
                  <a:lnTo>
                    <a:pt x="3108960" y="2003907"/>
                  </a:lnTo>
                  <a:lnTo>
                    <a:pt x="3126219" y="2044992"/>
                  </a:lnTo>
                  <a:lnTo>
                    <a:pt x="3153054" y="2079879"/>
                  </a:lnTo>
                  <a:lnTo>
                    <a:pt x="3187865" y="2106904"/>
                  </a:lnTo>
                  <a:lnTo>
                    <a:pt x="3229064" y="2124367"/>
                  </a:lnTo>
                  <a:lnTo>
                    <a:pt x="3275076" y="2130552"/>
                  </a:lnTo>
                  <a:lnTo>
                    <a:pt x="3320631" y="2124456"/>
                  </a:lnTo>
                  <a:lnTo>
                    <a:pt x="3361715" y="2107222"/>
                  </a:lnTo>
                  <a:lnTo>
                    <a:pt x="3396615" y="2080412"/>
                  </a:lnTo>
                  <a:lnTo>
                    <a:pt x="3423628" y="2045614"/>
                  </a:lnTo>
                  <a:lnTo>
                    <a:pt x="3441090" y="2004390"/>
                  </a:lnTo>
                  <a:lnTo>
                    <a:pt x="3447288" y="1958340"/>
                  </a:lnTo>
                  <a:close/>
                </a:path>
                <a:path w="4320540" h="3002279">
                  <a:moveTo>
                    <a:pt x="3457956" y="1520190"/>
                  </a:moveTo>
                  <a:lnTo>
                    <a:pt x="3451428" y="1471320"/>
                  </a:lnTo>
                  <a:lnTo>
                    <a:pt x="3433000" y="1427429"/>
                  </a:lnTo>
                  <a:lnTo>
                    <a:pt x="3404412" y="1390269"/>
                  </a:lnTo>
                  <a:lnTo>
                    <a:pt x="3367417" y="1361592"/>
                  </a:lnTo>
                  <a:lnTo>
                    <a:pt x="3323717" y="1343101"/>
                  </a:lnTo>
                  <a:lnTo>
                    <a:pt x="3275076" y="1336548"/>
                  </a:lnTo>
                  <a:lnTo>
                    <a:pt x="3226422" y="1343101"/>
                  </a:lnTo>
                  <a:lnTo>
                    <a:pt x="3182721" y="1361592"/>
                  </a:lnTo>
                  <a:lnTo>
                    <a:pt x="3145726" y="1390269"/>
                  </a:lnTo>
                  <a:lnTo>
                    <a:pt x="3117138" y="1427429"/>
                  </a:lnTo>
                  <a:lnTo>
                    <a:pt x="3098711" y="1471320"/>
                  </a:lnTo>
                  <a:lnTo>
                    <a:pt x="3092196" y="1520190"/>
                  </a:lnTo>
                  <a:lnTo>
                    <a:pt x="3098711" y="1569072"/>
                  </a:lnTo>
                  <a:lnTo>
                    <a:pt x="3117138" y="1612963"/>
                  </a:lnTo>
                  <a:lnTo>
                    <a:pt x="3145726" y="1650111"/>
                  </a:lnTo>
                  <a:lnTo>
                    <a:pt x="3182721" y="1678800"/>
                  </a:lnTo>
                  <a:lnTo>
                    <a:pt x="3226422" y="1697291"/>
                  </a:lnTo>
                  <a:lnTo>
                    <a:pt x="3275076" y="1703832"/>
                  </a:lnTo>
                  <a:lnTo>
                    <a:pt x="3323717" y="1697291"/>
                  </a:lnTo>
                  <a:lnTo>
                    <a:pt x="3367417" y="1678800"/>
                  </a:lnTo>
                  <a:lnTo>
                    <a:pt x="3404412" y="1650111"/>
                  </a:lnTo>
                  <a:lnTo>
                    <a:pt x="3433000" y="1612963"/>
                  </a:lnTo>
                  <a:lnTo>
                    <a:pt x="3451428" y="1569072"/>
                  </a:lnTo>
                  <a:lnTo>
                    <a:pt x="3457956" y="1520190"/>
                  </a:lnTo>
                  <a:close/>
                </a:path>
                <a:path w="4320540" h="3002279">
                  <a:moveTo>
                    <a:pt x="3468624" y="1082040"/>
                  </a:moveTo>
                  <a:lnTo>
                    <a:pt x="3463518" y="1037577"/>
                  </a:lnTo>
                  <a:lnTo>
                    <a:pt x="3449002" y="996797"/>
                  </a:lnTo>
                  <a:lnTo>
                    <a:pt x="3426193" y="960869"/>
                  </a:lnTo>
                  <a:lnTo>
                    <a:pt x="3396246" y="930922"/>
                  </a:lnTo>
                  <a:lnTo>
                    <a:pt x="3360318" y="908113"/>
                  </a:lnTo>
                  <a:lnTo>
                    <a:pt x="3319538" y="893597"/>
                  </a:lnTo>
                  <a:lnTo>
                    <a:pt x="3275076" y="888492"/>
                  </a:lnTo>
                  <a:lnTo>
                    <a:pt x="3230600" y="893597"/>
                  </a:lnTo>
                  <a:lnTo>
                    <a:pt x="3189821" y="908113"/>
                  </a:lnTo>
                  <a:lnTo>
                    <a:pt x="3153892" y="930922"/>
                  </a:lnTo>
                  <a:lnTo>
                    <a:pt x="3123946" y="960869"/>
                  </a:lnTo>
                  <a:lnTo>
                    <a:pt x="3101136" y="996797"/>
                  </a:lnTo>
                  <a:lnTo>
                    <a:pt x="3086620" y="1037577"/>
                  </a:lnTo>
                  <a:lnTo>
                    <a:pt x="3081528" y="1082040"/>
                  </a:lnTo>
                  <a:lnTo>
                    <a:pt x="3086620" y="1126515"/>
                  </a:lnTo>
                  <a:lnTo>
                    <a:pt x="3101136" y="1167295"/>
                  </a:lnTo>
                  <a:lnTo>
                    <a:pt x="3123946" y="1203223"/>
                  </a:lnTo>
                  <a:lnTo>
                    <a:pt x="3153892" y="1233170"/>
                  </a:lnTo>
                  <a:lnTo>
                    <a:pt x="3189821" y="1255979"/>
                  </a:lnTo>
                  <a:lnTo>
                    <a:pt x="3230600" y="1270495"/>
                  </a:lnTo>
                  <a:lnTo>
                    <a:pt x="3275076" y="1275588"/>
                  </a:lnTo>
                  <a:lnTo>
                    <a:pt x="3319538" y="1270495"/>
                  </a:lnTo>
                  <a:lnTo>
                    <a:pt x="3360318" y="1255979"/>
                  </a:lnTo>
                  <a:lnTo>
                    <a:pt x="3396246" y="1233170"/>
                  </a:lnTo>
                  <a:lnTo>
                    <a:pt x="3426193" y="1203223"/>
                  </a:lnTo>
                  <a:lnTo>
                    <a:pt x="3449002" y="1167295"/>
                  </a:lnTo>
                  <a:lnTo>
                    <a:pt x="3463518" y="1126515"/>
                  </a:lnTo>
                  <a:lnTo>
                    <a:pt x="3468624" y="1082040"/>
                  </a:lnTo>
                  <a:close/>
                </a:path>
                <a:path w="4320540" h="3002279">
                  <a:moveTo>
                    <a:pt x="3473196" y="642366"/>
                  </a:moveTo>
                  <a:lnTo>
                    <a:pt x="3467938" y="596760"/>
                  </a:lnTo>
                  <a:lnTo>
                    <a:pt x="3452977" y="554901"/>
                  </a:lnTo>
                  <a:lnTo>
                    <a:pt x="3429508" y="517969"/>
                  </a:lnTo>
                  <a:lnTo>
                    <a:pt x="3398710" y="487172"/>
                  </a:lnTo>
                  <a:lnTo>
                    <a:pt x="3361779" y="463702"/>
                  </a:lnTo>
                  <a:lnTo>
                    <a:pt x="3319919" y="448741"/>
                  </a:lnTo>
                  <a:lnTo>
                    <a:pt x="3274314" y="443484"/>
                  </a:lnTo>
                  <a:lnTo>
                    <a:pt x="3228695" y="448741"/>
                  </a:lnTo>
                  <a:lnTo>
                    <a:pt x="3186836" y="463702"/>
                  </a:lnTo>
                  <a:lnTo>
                    <a:pt x="3149904" y="487172"/>
                  </a:lnTo>
                  <a:lnTo>
                    <a:pt x="3119107" y="517969"/>
                  </a:lnTo>
                  <a:lnTo>
                    <a:pt x="3095637" y="554901"/>
                  </a:lnTo>
                  <a:lnTo>
                    <a:pt x="3080677" y="596760"/>
                  </a:lnTo>
                  <a:lnTo>
                    <a:pt x="3075432" y="642366"/>
                  </a:lnTo>
                  <a:lnTo>
                    <a:pt x="3080677" y="687984"/>
                  </a:lnTo>
                  <a:lnTo>
                    <a:pt x="3095637" y="729843"/>
                  </a:lnTo>
                  <a:lnTo>
                    <a:pt x="3119107" y="766775"/>
                  </a:lnTo>
                  <a:lnTo>
                    <a:pt x="3149904" y="797572"/>
                  </a:lnTo>
                  <a:lnTo>
                    <a:pt x="3186836" y="821042"/>
                  </a:lnTo>
                  <a:lnTo>
                    <a:pt x="3228695" y="836002"/>
                  </a:lnTo>
                  <a:lnTo>
                    <a:pt x="3274314" y="841248"/>
                  </a:lnTo>
                  <a:lnTo>
                    <a:pt x="3319919" y="836002"/>
                  </a:lnTo>
                  <a:lnTo>
                    <a:pt x="3361779" y="821042"/>
                  </a:lnTo>
                  <a:lnTo>
                    <a:pt x="3398710" y="797572"/>
                  </a:lnTo>
                  <a:lnTo>
                    <a:pt x="3429508" y="766775"/>
                  </a:lnTo>
                  <a:lnTo>
                    <a:pt x="3452977" y="729843"/>
                  </a:lnTo>
                  <a:lnTo>
                    <a:pt x="3467938" y="687984"/>
                  </a:lnTo>
                  <a:lnTo>
                    <a:pt x="3473196" y="642366"/>
                  </a:lnTo>
                  <a:close/>
                </a:path>
                <a:path w="4320540" h="3002279">
                  <a:moveTo>
                    <a:pt x="3477768" y="203454"/>
                  </a:moveTo>
                  <a:lnTo>
                    <a:pt x="3472370" y="156641"/>
                  </a:lnTo>
                  <a:lnTo>
                    <a:pt x="3457016" y="113753"/>
                  </a:lnTo>
                  <a:lnTo>
                    <a:pt x="3432975" y="75984"/>
                  </a:lnTo>
                  <a:lnTo>
                    <a:pt x="3401504" y="44538"/>
                  </a:lnTo>
                  <a:lnTo>
                    <a:pt x="3363849" y="20586"/>
                  </a:lnTo>
                  <a:lnTo>
                    <a:pt x="3321291" y="5346"/>
                  </a:lnTo>
                  <a:lnTo>
                    <a:pt x="3275076" y="0"/>
                  </a:lnTo>
                  <a:lnTo>
                    <a:pt x="3228454" y="5346"/>
                  </a:lnTo>
                  <a:lnTo>
                    <a:pt x="3185731" y="20586"/>
                  </a:lnTo>
                  <a:lnTo>
                    <a:pt x="3148101" y="44538"/>
                  </a:lnTo>
                  <a:lnTo>
                    <a:pt x="3116770" y="75984"/>
                  </a:lnTo>
                  <a:lnTo>
                    <a:pt x="3092894" y="113753"/>
                  </a:lnTo>
                  <a:lnTo>
                    <a:pt x="3077705" y="156641"/>
                  </a:lnTo>
                  <a:lnTo>
                    <a:pt x="3072384" y="203454"/>
                  </a:lnTo>
                  <a:lnTo>
                    <a:pt x="3077768" y="250278"/>
                  </a:lnTo>
                  <a:lnTo>
                    <a:pt x="3093123" y="293166"/>
                  </a:lnTo>
                  <a:lnTo>
                    <a:pt x="3117164" y="330936"/>
                  </a:lnTo>
                  <a:lnTo>
                    <a:pt x="3148634" y="362381"/>
                  </a:lnTo>
                  <a:lnTo>
                    <a:pt x="3186290" y="386334"/>
                  </a:lnTo>
                  <a:lnTo>
                    <a:pt x="3228848" y="401574"/>
                  </a:lnTo>
                  <a:lnTo>
                    <a:pt x="3275076" y="406908"/>
                  </a:lnTo>
                  <a:lnTo>
                    <a:pt x="3321685" y="401497"/>
                  </a:lnTo>
                  <a:lnTo>
                    <a:pt x="3364407" y="386080"/>
                  </a:lnTo>
                  <a:lnTo>
                    <a:pt x="3402038" y="361950"/>
                  </a:lnTo>
                  <a:lnTo>
                    <a:pt x="3433368" y="330352"/>
                  </a:lnTo>
                  <a:lnTo>
                    <a:pt x="3457244" y="292557"/>
                  </a:lnTo>
                  <a:lnTo>
                    <a:pt x="3472434" y="249834"/>
                  </a:lnTo>
                  <a:lnTo>
                    <a:pt x="3477768" y="203454"/>
                  </a:lnTo>
                  <a:close/>
                </a:path>
                <a:path w="4320540" h="3002279">
                  <a:moveTo>
                    <a:pt x="3845052" y="2836164"/>
                  </a:moveTo>
                  <a:lnTo>
                    <a:pt x="3838397" y="2794533"/>
                  </a:lnTo>
                  <a:lnTo>
                    <a:pt x="3819817" y="2758173"/>
                  </a:lnTo>
                  <a:lnTo>
                    <a:pt x="3791394" y="2729369"/>
                  </a:lnTo>
                  <a:lnTo>
                    <a:pt x="3755161" y="2710408"/>
                  </a:lnTo>
                  <a:lnTo>
                    <a:pt x="3713226" y="2703576"/>
                  </a:lnTo>
                  <a:lnTo>
                    <a:pt x="3671811" y="2710408"/>
                  </a:lnTo>
                  <a:lnTo>
                    <a:pt x="3635654" y="2729369"/>
                  </a:lnTo>
                  <a:lnTo>
                    <a:pt x="3607016" y="2758173"/>
                  </a:lnTo>
                  <a:lnTo>
                    <a:pt x="3588181" y="2794533"/>
                  </a:lnTo>
                  <a:lnTo>
                    <a:pt x="3581400" y="2836164"/>
                  </a:lnTo>
                  <a:lnTo>
                    <a:pt x="3588181" y="2877807"/>
                  </a:lnTo>
                  <a:lnTo>
                    <a:pt x="3607016" y="2914167"/>
                  </a:lnTo>
                  <a:lnTo>
                    <a:pt x="3635654" y="2942971"/>
                  </a:lnTo>
                  <a:lnTo>
                    <a:pt x="3671811" y="2961932"/>
                  </a:lnTo>
                  <a:lnTo>
                    <a:pt x="3713226" y="2968752"/>
                  </a:lnTo>
                  <a:lnTo>
                    <a:pt x="3754628" y="2962059"/>
                  </a:lnTo>
                  <a:lnTo>
                    <a:pt x="3790785" y="2943377"/>
                  </a:lnTo>
                  <a:lnTo>
                    <a:pt x="3819423" y="2914777"/>
                  </a:lnTo>
                  <a:lnTo>
                    <a:pt x="3838257" y="2878340"/>
                  </a:lnTo>
                  <a:lnTo>
                    <a:pt x="3845052" y="2836164"/>
                  </a:lnTo>
                  <a:close/>
                </a:path>
                <a:path w="4320540" h="3002279">
                  <a:moveTo>
                    <a:pt x="3846576" y="1520190"/>
                  </a:moveTo>
                  <a:lnTo>
                    <a:pt x="3839768" y="1478038"/>
                  </a:lnTo>
                  <a:lnTo>
                    <a:pt x="3820845" y="1441437"/>
                  </a:lnTo>
                  <a:lnTo>
                    <a:pt x="3791978" y="1412570"/>
                  </a:lnTo>
                  <a:lnTo>
                    <a:pt x="3755377" y="1393647"/>
                  </a:lnTo>
                  <a:lnTo>
                    <a:pt x="3713226" y="1386840"/>
                  </a:lnTo>
                  <a:lnTo>
                    <a:pt x="3671062" y="1393647"/>
                  </a:lnTo>
                  <a:lnTo>
                    <a:pt x="3634460" y="1412570"/>
                  </a:lnTo>
                  <a:lnTo>
                    <a:pt x="3605593" y="1441437"/>
                  </a:lnTo>
                  <a:lnTo>
                    <a:pt x="3586670" y="1478038"/>
                  </a:lnTo>
                  <a:lnTo>
                    <a:pt x="3579876" y="1520190"/>
                  </a:lnTo>
                  <a:lnTo>
                    <a:pt x="3586670" y="1562354"/>
                  </a:lnTo>
                  <a:lnTo>
                    <a:pt x="3605593" y="1598955"/>
                  </a:lnTo>
                  <a:lnTo>
                    <a:pt x="3634460" y="1627822"/>
                  </a:lnTo>
                  <a:lnTo>
                    <a:pt x="3671062" y="1646745"/>
                  </a:lnTo>
                  <a:lnTo>
                    <a:pt x="3713226" y="1653540"/>
                  </a:lnTo>
                  <a:lnTo>
                    <a:pt x="3755377" y="1646745"/>
                  </a:lnTo>
                  <a:lnTo>
                    <a:pt x="3791978" y="1627822"/>
                  </a:lnTo>
                  <a:lnTo>
                    <a:pt x="3820845" y="1598955"/>
                  </a:lnTo>
                  <a:lnTo>
                    <a:pt x="3839768" y="1562354"/>
                  </a:lnTo>
                  <a:lnTo>
                    <a:pt x="3846576" y="1520190"/>
                  </a:lnTo>
                  <a:close/>
                </a:path>
                <a:path w="4320540" h="3002279">
                  <a:moveTo>
                    <a:pt x="3858768" y="2398014"/>
                  </a:moveTo>
                  <a:lnTo>
                    <a:pt x="3851338" y="2352014"/>
                  </a:lnTo>
                  <a:lnTo>
                    <a:pt x="3830688" y="2312060"/>
                  </a:lnTo>
                  <a:lnTo>
                    <a:pt x="3799179" y="2280551"/>
                  </a:lnTo>
                  <a:lnTo>
                    <a:pt x="3759225" y="2259901"/>
                  </a:lnTo>
                  <a:lnTo>
                    <a:pt x="3713226" y="2252472"/>
                  </a:lnTo>
                  <a:lnTo>
                    <a:pt x="3667214" y="2259901"/>
                  </a:lnTo>
                  <a:lnTo>
                    <a:pt x="3627259" y="2280551"/>
                  </a:lnTo>
                  <a:lnTo>
                    <a:pt x="3595751" y="2312060"/>
                  </a:lnTo>
                  <a:lnTo>
                    <a:pt x="3575100" y="2352014"/>
                  </a:lnTo>
                  <a:lnTo>
                    <a:pt x="3567684" y="2398014"/>
                  </a:lnTo>
                  <a:lnTo>
                    <a:pt x="3575100" y="2444026"/>
                  </a:lnTo>
                  <a:lnTo>
                    <a:pt x="3595751" y="2483980"/>
                  </a:lnTo>
                  <a:lnTo>
                    <a:pt x="3627259" y="2515489"/>
                  </a:lnTo>
                  <a:lnTo>
                    <a:pt x="3667214" y="2536139"/>
                  </a:lnTo>
                  <a:lnTo>
                    <a:pt x="3713226" y="2543556"/>
                  </a:lnTo>
                  <a:lnTo>
                    <a:pt x="3759225" y="2536139"/>
                  </a:lnTo>
                  <a:lnTo>
                    <a:pt x="3799179" y="2515489"/>
                  </a:lnTo>
                  <a:lnTo>
                    <a:pt x="3830688" y="2483980"/>
                  </a:lnTo>
                  <a:lnTo>
                    <a:pt x="3851338" y="2444026"/>
                  </a:lnTo>
                  <a:lnTo>
                    <a:pt x="3858768" y="2398014"/>
                  </a:lnTo>
                  <a:close/>
                </a:path>
                <a:path w="4320540" h="3002279">
                  <a:moveTo>
                    <a:pt x="3860292" y="642366"/>
                  </a:moveTo>
                  <a:lnTo>
                    <a:pt x="3852849" y="596163"/>
                  </a:lnTo>
                  <a:lnTo>
                    <a:pt x="3832110" y="555815"/>
                  </a:lnTo>
                  <a:lnTo>
                    <a:pt x="3800373" y="523887"/>
                  </a:lnTo>
                  <a:lnTo>
                    <a:pt x="3759974" y="502869"/>
                  </a:lnTo>
                  <a:lnTo>
                    <a:pt x="3713226" y="495300"/>
                  </a:lnTo>
                  <a:lnTo>
                    <a:pt x="3666464" y="502869"/>
                  </a:lnTo>
                  <a:lnTo>
                    <a:pt x="3626066" y="523887"/>
                  </a:lnTo>
                  <a:lnTo>
                    <a:pt x="3594328" y="555815"/>
                  </a:lnTo>
                  <a:lnTo>
                    <a:pt x="3573589" y="596163"/>
                  </a:lnTo>
                  <a:lnTo>
                    <a:pt x="3566160" y="642366"/>
                  </a:lnTo>
                  <a:lnTo>
                    <a:pt x="3573589" y="688581"/>
                  </a:lnTo>
                  <a:lnTo>
                    <a:pt x="3594328" y="728929"/>
                  </a:lnTo>
                  <a:lnTo>
                    <a:pt x="3626066" y="760857"/>
                  </a:lnTo>
                  <a:lnTo>
                    <a:pt x="3666464" y="781875"/>
                  </a:lnTo>
                  <a:lnTo>
                    <a:pt x="3713226" y="789432"/>
                  </a:lnTo>
                  <a:lnTo>
                    <a:pt x="3759428" y="782002"/>
                  </a:lnTo>
                  <a:lnTo>
                    <a:pt x="3799776" y="761263"/>
                  </a:lnTo>
                  <a:lnTo>
                    <a:pt x="3831704" y="729526"/>
                  </a:lnTo>
                  <a:lnTo>
                    <a:pt x="3852722" y="689127"/>
                  </a:lnTo>
                  <a:lnTo>
                    <a:pt x="3860292" y="642366"/>
                  </a:lnTo>
                  <a:close/>
                </a:path>
                <a:path w="4320540" h="3002279">
                  <a:moveTo>
                    <a:pt x="3872484" y="1959864"/>
                  </a:moveTo>
                  <a:lnTo>
                    <a:pt x="3864254" y="1909038"/>
                  </a:lnTo>
                  <a:lnTo>
                    <a:pt x="3841394" y="1865083"/>
                  </a:lnTo>
                  <a:lnTo>
                    <a:pt x="3806647" y="1830539"/>
                  </a:lnTo>
                  <a:lnTo>
                    <a:pt x="3762756" y="1807946"/>
                  </a:lnTo>
                  <a:lnTo>
                    <a:pt x="3712464" y="1799844"/>
                  </a:lnTo>
                  <a:lnTo>
                    <a:pt x="3662172" y="1807946"/>
                  </a:lnTo>
                  <a:lnTo>
                    <a:pt x="3618280" y="1830539"/>
                  </a:lnTo>
                  <a:lnTo>
                    <a:pt x="3583533" y="1865083"/>
                  </a:lnTo>
                  <a:lnTo>
                    <a:pt x="3560673" y="1909038"/>
                  </a:lnTo>
                  <a:lnTo>
                    <a:pt x="3552444" y="1959864"/>
                  </a:lnTo>
                  <a:lnTo>
                    <a:pt x="3560673" y="2010702"/>
                  </a:lnTo>
                  <a:lnTo>
                    <a:pt x="3583533" y="2054656"/>
                  </a:lnTo>
                  <a:lnTo>
                    <a:pt x="3618280" y="2089200"/>
                  </a:lnTo>
                  <a:lnTo>
                    <a:pt x="3662172" y="2111794"/>
                  </a:lnTo>
                  <a:lnTo>
                    <a:pt x="3712464" y="2119884"/>
                  </a:lnTo>
                  <a:lnTo>
                    <a:pt x="3763289" y="2111794"/>
                  </a:lnTo>
                  <a:lnTo>
                    <a:pt x="3807244" y="2089200"/>
                  </a:lnTo>
                  <a:lnTo>
                    <a:pt x="3841788" y="2054656"/>
                  </a:lnTo>
                  <a:lnTo>
                    <a:pt x="3864381" y="2010702"/>
                  </a:lnTo>
                  <a:lnTo>
                    <a:pt x="3872484" y="1959864"/>
                  </a:lnTo>
                  <a:close/>
                </a:path>
                <a:path w="4320540" h="3002279">
                  <a:moveTo>
                    <a:pt x="3898392" y="201930"/>
                  </a:moveTo>
                  <a:lnTo>
                    <a:pt x="3891826" y="152946"/>
                  </a:lnTo>
                  <a:lnTo>
                    <a:pt x="3873271" y="108775"/>
                  </a:lnTo>
                  <a:lnTo>
                    <a:pt x="3844429" y="71247"/>
                  </a:lnTo>
                  <a:lnTo>
                    <a:pt x="3807002" y="42202"/>
                  </a:lnTo>
                  <a:lnTo>
                    <a:pt x="3762692" y="23431"/>
                  </a:lnTo>
                  <a:lnTo>
                    <a:pt x="3713226" y="16764"/>
                  </a:lnTo>
                  <a:lnTo>
                    <a:pt x="3663746" y="23431"/>
                  </a:lnTo>
                  <a:lnTo>
                    <a:pt x="3619436" y="42202"/>
                  </a:lnTo>
                  <a:lnTo>
                    <a:pt x="3582009" y="71259"/>
                  </a:lnTo>
                  <a:lnTo>
                    <a:pt x="3553168" y="108775"/>
                  </a:lnTo>
                  <a:lnTo>
                    <a:pt x="3534613" y="152946"/>
                  </a:lnTo>
                  <a:lnTo>
                    <a:pt x="3528060" y="201930"/>
                  </a:lnTo>
                  <a:lnTo>
                    <a:pt x="3534714" y="250926"/>
                  </a:lnTo>
                  <a:lnTo>
                    <a:pt x="3553485" y="295097"/>
                  </a:lnTo>
                  <a:lnTo>
                    <a:pt x="3582543" y="332625"/>
                  </a:lnTo>
                  <a:lnTo>
                    <a:pt x="3620058" y="361670"/>
                  </a:lnTo>
                  <a:lnTo>
                    <a:pt x="3664229" y="380441"/>
                  </a:lnTo>
                  <a:lnTo>
                    <a:pt x="3713226" y="387096"/>
                  </a:lnTo>
                  <a:lnTo>
                    <a:pt x="3762210" y="380542"/>
                  </a:lnTo>
                  <a:lnTo>
                    <a:pt x="3806380" y="361988"/>
                  </a:lnTo>
                  <a:lnTo>
                    <a:pt x="3843909" y="333146"/>
                  </a:lnTo>
                  <a:lnTo>
                    <a:pt x="3872954" y="295719"/>
                  </a:lnTo>
                  <a:lnTo>
                    <a:pt x="3891724" y="251409"/>
                  </a:lnTo>
                  <a:lnTo>
                    <a:pt x="3898392" y="201930"/>
                  </a:lnTo>
                  <a:close/>
                </a:path>
                <a:path w="4320540" h="3002279">
                  <a:moveTo>
                    <a:pt x="4320540" y="203454"/>
                  </a:moveTo>
                  <a:lnTo>
                    <a:pt x="4314431" y="157975"/>
                  </a:lnTo>
                  <a:lnTo>
                    <a:pt x="4297223" y="117297"/>
                  </a:lnTo>
                  <a:lnTo>
                    <a:pt x="4270578" y="82969"/>
                  </a:lnTo>
                  <a:lnTo>
                    <a:pt x="4236148" y="56540"/>
                  </a:lnTo>
                  <a:lnTo>
                    <a:pt x="4195610" y="39547"/>
                  </a:lnTo>
                  <a:lnTo>
                    <a:pt x="4150614" y="33528"/>
                  </a:lnTo>
                  <a:lnTo>
                    <a:pt x="4105706" y="39547"/>
                  </a:lnTo>
                  <a:lnTo>
                    <a:pt x="4065371" y="56540"/>
                  </a:lnTo>
                  <a:lnTo>
                    <a:pt x="4031170" y="82969"/>
                  </a:lnTo>
                  <a:lnTo>
                    <a:pt x="4004614" y="117297"/>
                  </a:lnTo>
                  <a:lnTo>
                    <a:pt x="3987266" y="157975"/>
                  </a:lnTo>
                  <a:lnTo>
                    <a:pt x="3980688" y="203454"/>
                  </a:lnTo>
                  <a:lnTo>
                    <a:pt x="3986695" y="248945"/>
                  </a:lnTo>
                  <a:lnTo>
                    <a:pt x="4003687" y="289623"/>
                  </a:lnTo>
                  <a:lnTo>
                    <a:pt x="4030116" y="323951"/>
                  </a:lnTo>
                  <a:lnTo>
                    <a:pt x="4064444" y="350380"/>
                  </a:lnTo>
                  <a:lnTo>
                    <a:pt x="4105122" y="367372"/>
                  </a:lnTo>
                  <a:lnTo>
                    <a:pt x="4150614" y="373380"/>
                  </a:lnTo>
                  <a:lnTo>
                    <a:pt x="4196092" y="367284"/>
                  </a:lnTo>
                  <a:lnTo>
                    <a:pt x="4236771" y="350075"/>
                  </a:lnTo>
                  <a:lnTo>
                    <a:pt x="4271099" y="323430"/>
                  </a:lnTo>
                  <a:lnTo>
                    <a:pt x="4297527" y="289001"/>
                  </a:lnTo>
                  <a:lnTo>
                    <a:pt x="4314520" y="248462"/>
                  </a:lnTo>
                  <a:lnTo>
                    <a:pt x="4320540" y="20345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4028" y="4047744"/>
              <a:ext cx="236220" cy="23621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484" y="4460747"/>
              <a:ext cx="3342640" cy="289560"/>
            </a:xfrm>
            <a:custGeom>
              <a:avLst/>
              <a:gdLst/>
              <a:ahLst/>
              <a:cxnLst/>
              <a:rect l="l" t="t" r="r" b="b"/>
              <a:pathLst>
                <a:path w="3342640" h="289560">
                  <a:moveTo>
                    <a:pt x="286512" y="144780"/>
                  </a:moveTo>
                  <a:lnTo>
                    <a:pt x="279107" y="98717"/>
                  </a:lnTo>
                  <a:lnTo>
                    <a:pt x="258559" y="58928"/>
                  </a:lnTo>
                  <a:lnTo>
                    <a:pt x="227304" y="27711"/>
                  </a:lnTo>
                  <a:lnTo>
                    <a:pt x="187820" y="7315"/>
                  </a:lnTo>
                  <a:lnTo>
                    <a:pt x="142557" y="0"/>
                  </a:lnTo>
                  <a:lnTo>
                    <a:pt x="97434" y="7442"/>
                  </a:lnTo>
                  <a:lnTo>
                    <a:pt x="58293" y="28105"/>
                  </a:lnTo>
                  <a:lnTo>
                    <a:pt x="27457" y="59537"/>
                  </a:lnTo>
                  <a:lnTo>
                    <a:pt x="7251" y="99250"/>
                  </a:lnTo>
                  <a:lnTo>
                    <a:pt x="0" y="144780"/>
                  </a:lnTo>
                  <a:lnTo>
                    <a:pt x="7112" y="190322"/>
                  </a:lnTo>
                  <a:lnTo>
                    <a:pt x="27051" y="230035"/>
                  </a:lnTo>
                  <a:lnTo>
                    <a:pt x="57696" y="261467"/>
                  </a:lnTo>
                  <a:lnTo>
                    <a:pt x="96901" y="282130"/>
                  </a:lnTo>
                  <a:lnTo>
                    <a:pt x="142557" y="289560"/>
                  </a:lnTo>
                  <a:lnTo>
                    <a:pt x="188353" y="282130"/>
                  </a:lnTo>
                  <a:lnTo>
                    <a:pt x="227914" y="261467"/>
                  </a:lnTo>
                  <a:lnTo>
                    <a:pt x="258953" y="230035"/>
                  </a:lnTo>
                  <a:lnTo>
                    <a:pt x="279247" y="190322"/>
                  </a:lnTo>
                  <a:lnTo>
                    <a:pt x="286512" y="144780"/>
                  </a:lnTo>
                  <a:close/>
                </a:path>
                <a:path w="3342640" h="289560">
                  <a:moveTo>
                    <a:pt x="2910840" y="144018"/>
                  </a:moveTo>
                  <a:lnTo>
                    <a:pt x="2903867" y="100965"/>
                  </a:lnTo>
                  <a:lnTo>
                    <a:pt x="2884474" y="63538"/>
                  </a:lnTo>
                  <a:lnTo>
                    <a:pt x="2854922" y="33985"/>
                  </a:lnTo>
                  <a:lnTo>
                    <a:pt x="2817495" y="14592"/>
                  </a:lnTo>
                  <a:lnTo>
                    <a:pt x="2774442" y="7620"/>
                  </a:lnTo>
                  <a:lnTo>
                    <a:pt x="2731376" y="14592"/>
                  </a:lnTo>
                  <a:lnTo>
                    <a:pt x="2693949" y="33985"/>
                  </a:lnTo>
                  <a:lnTo>
                    <a:pt x="2664396" y="63538"/>
                  </a:lnTo>
                  <a:lnTo>
                    <a:pt x="2645003" y="100965"/>
                  </a:lnTo>
                  <a:lnTo>
                    <a:pt x="2638044" y="144018"/>
                  </a:lnTo>
                  <a:lnTo>
                    <a:pt x="2645003" y="187083"/>
                  </a:lnTo>
                  <a:lnTo>
                    <a:pt x="2664396" y="224510"/>
                  </a:lnTo>
                  <a:lnTo>
                    <a:pt x="2693949" y="254063"/>
                  </a:lnTo>
                  <a:lnTo>
                    <a:pt x="2731376" y="273456"/>
                  </a:lnTo>
                  <a:lnTo>
                    <a:pt x="2774442" y="280416"/>
                  </a:lnTo>
                  <a:lnTo>
                    <a:pt x="2817495" y="273456"/>
                  </a:lnTo>
                  <a:lnTo>
                    <a:pt x="2854922" y="254063"/>
                  </a:lnTo>
                  <a:lnTo>
                    <a:pt x="2884474" y="224510"/>
                  </a:lnTo>
                  <a:lnTo>
                    <a:pt x="2903867" y="187083"/>
                  </a:lnTo>
                  <a:lnTo>
                    <a:pt x="2910840" y="144018"/>
                  </a:lnTo>
                  <a:close/>
                </a:path>
                <a:path w="3342640" h="289560">
                  <a:moveTo>
                    <a:pt x="3342132" y="144780"/>
                  </a:moveTo>
                  <a:lnTo>
                    <a:pt x="3332111" y="94830"/>
                  </a:lnTo>
                  <a:lnTo>
                    <a:pt x="3304743" y="54152"/>
                  </a:lnTo>
                  <a:lnTo>
                    <a:pt x="3264065" y="26784"/>
                  </a:lnTo>
                  <a:lnTo>
                    <a:pt x="3214116" y="16764"/>
                  </a:lnTo>
                  <a:lnTo>
                    <a:pt x="3163963" y="26784"/>
                  </a:lnTo>
                  <a:lnTo>
                    <a:pt x="3122955" y="54152"/>
                  </a:lnTo>
                  <a:lnTo>
                    <a:pt x="3095523" y="94830"/>
                  </a:lnTo>
                  <a:lnTo>
                    <a:pt x="3086100" y="144780"/>
                  </a:lnTo>
                  <a:lnTo>
                    <a:pt x="3096107" y="194741"/>
                  </a:lnTo>
                  <a:lnTo>
                    <a:pt x="3123476" y="235419"/>
                  </a:lnTo>
                  <a:lnTo>
                    <a:pt x="3164154" y="262788"/>
                  </a:lnTo>
                  <a:lnTo>
                    <a:pt x="3214116" y="272796"/>
                  </a:lnTo>
                  <a:lnTo>
                    <a:pt x="3264065" y="262788"/>
                  </a:lnTo>
                  <a:lnTo>
                    <a:pt x="3304743" y="235419"/>
                  </a:lnTo>
                  <a:lnTo>
                    <a:pt x="3332111" y="194741"/>
                  </a:lnTo>
                  <a:lnTo>
                    <a:pt x="3342132" y="1447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8164" y="4488179"/>
              <a:ext cx="233172" cy="23317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267" y="4501896"/>
              <a:ext cx="205740" cy="2057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928" y="4943855"/>
              <a:ext cx="199644" cy="20116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6872" y="4933188"/>
              <a:ext cx="219455" cy="21945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4508" y="4956047"/>
              <a:ext cx="175259" cy="1752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6844" y="4969764"/>
              <a:ext cx="147827" cy="14782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2796" y="5413247"/>
              <a:ext cx="138683" cy="1386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5423915"/>
              <a:ext cx="115824" cy="11734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2315" y="5882640"/>
              <a:ext cx="79121" cy="777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5888" y="5442203"/>
              <a:ext cx="77724" cy="7772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74464" y="4584191"/>
              <a:ext cx="77724" cy="7772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1963" y="3247644"/>
              <a:ext cx="77597" cy="7924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928" y="2305811"/>
              <a:ext cx="199644" cy="20116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1708" y="1487424"/>
              <a:ext cx="140207" cy="13868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267" y="3624071"/>
              <a:ext cx="205740" cy="20573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451332" y="5918024"/>
              <a:ext cx="696595" cy="464184"/>
            </a:xfrm>
            <a:custGeom>
              <a:avLst/>
              <a:gdLst/>
              <a:ahLst/>
              <a:cxnLst/>
              <a:rect l="l" t="t" r="r" b="b"/>
              <a:pathLst>
                <a:path w="696594" h="464185">
                  <a:moveTo>
                    <a:pt x="696086" y="0"/>
                  </a:moveTo>
                  <a:lnTo>
                    <a:pt x="0" y="0"/>
                  </a:lnTo>
                  <a:lnTo>
                    <a:pt x="0" y="463785"/>
                  </a:lnTo>
                  <a:lnTo>
                    <a:pt x="696086" y="463785"/>
                  </a:lnTo>
                  <a:lnTo>
                    <a:pt x="696086" y="0"/>
                  </a:lnTo>
                  <a:close/>
                </a:path>
              </a:pathLst>
            </a:custGeom>
            <a:solidFill>
              <a:srgbClr val="24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448056" y="5915723"/>
              <a:ext cx="702945" cy="468630"/>
            </a:xfrm>
            <a:custGeom>
              <a:avLst/>
              <a:gdLst/>
              <a:ahLst/>
              <a:cxnLst/>
              <a:rect l="l" t="t" r="r" b="b"/>
              <a:pathLst>
                <a:path w="702944" h="468629">
                  <a:moveTo>
                    <a:pt x="702640" y="0"/>
                  </a:moveTo>
                  <a:lnTo>
                    <a:pt x="696696" y="0"/>
                  </a:lnTo>
                  <a:lnTo>
                    <a:pt x="696696" y="6350"/>
                  </a:lnTo>
                  <a:lnTo>
                    <a:pt x="696696" y="461975"/>
                  </a:lnTo>
                  <a:lnTo>
                    <a:pt x="5880" y="461975"/>
                  </a:lnTo>
                  <a:lnTo>
                    <a:pt x="5880" y="6350"/>
                  </a:lnTo>
                  <a:lnTo>
                    <a:pt x="696696" y="6350"/>
                  </a:lnTo>
                  <a:lnTo>
                    <a:pt x="696696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61975"/>
                  </a:lnTo>
                  <a:lnTo>
                    <a:pt x="0" y="468312"/>
                  </a:lnTo>
                  <a:lnTo>
                    <a:pt x="702640" y="468312"/>
                  </a:lnTo>
                  <a:lnTo>
                    <a:pt x="702640" y="462407"/>
                  </a:lnTo>
                  <a:lnTo>
                    <a:pt x="702640" y="461975"/>
                  </a:lnTo>
                  <a:lnTo>
                    <a:pt x="702640" y="6350"/>
                  </a:lnTo>
                  <a:lnTo>
                    <a:pt x="702640" y="6045"/>
                  </a:lnTo>
                  <a:lnTo>
                    <a:pt x="70264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772680" y="5980531"/>
              <a:ext cx="53340" cy="339090"/>
            </a:xfrm>
            <a:custGeom>
              <a:avLst/>
              <a:gdLst/>
              <a:ahLst/>
              <a:cxnLst/>
              <a:rect l="l" t="t" r="r" b="b"/>
              <a:pathLst>
                <a:path w="53340" h="339089">
                  <a:moveTo>
                    <a:pt x="52717" y="307848"/>
                  </a:moveTo>
                  <a:lnTo>
                    <a:pt x="32512" y="307924"/>
                  </a:lnTo>
                  <a:lnTo>
                    <a:pt x="26339" y="288798"/>
                  </a:lnTo>
                  <a:lnTo>
                    <a:pt x="20154" y="307924"/>
                  </a:lnTo>
                  <a:lnTo>
                    <a:pt x="0" y="307848"/>
                  </a:lnTo>
                  <a:lnTo>
                    <a:pt x="16383" y="319697"/>
                  </a:lnTo>
                  <a:lnTo>
                    <a:pt x="10083" y="338874"/>
                  </a:lnTo>
                  <a:lnTo>
                    <a:pt x="26339" y="326948"/>
                  </a:lnTo>
                  <a:lnTo>
                    <a:pt x="42633" y="338874"/>
                  </a:lnTo>
                  <a:lnTo>
                    <a:pt x="36283" y="319697"/>
                  </a:lnTo>
                  <a:lnTo>
                    <a:pt x="52717" y="307848"/>
                  </a:lnTo>
                  <a:close/>
                </a:path>
                <a:path w="53340" h="339089">
                  <a:moveTo>
                    <a:pt x="52717" y="19088"/>
                  </a:moveTo>
                  <a:lnTo>
                    <a:pt x="32512" y="19215"/>
                  </a:lnTo>
                  <a:lnTo>
                    <a:pt x="26339" y="0"/>
                  </a:lnTo>
                  <a:lnTo>
                    <a:pt x="20154" y="19215"/>
                  </a:lnTo>
                  <a:lnTo>
                    <a:pt x="0" y="19088"/>
                  </a:lnTo>
                  <a:lnTo>
                    <a:pt x="16383" y="30899"/>
                  </a:lnTo>
                  <a:lnTo>
                    <a:pt x="10083" y="50063"/>
                  </a:lnTo>
                  <a:lnTo>
                    <a:pt x="26339" y="38138"/>
                  </a:lnTo>
                  <a:lnTo>
                    <a:pt x="42633" y="50063"/>
                  </a:lnTo>
                  <a:lnTo>
                    <a:pt x="36283" y="30899"/>
                  </a:lnTo>
                  <a:lnTo>
                    <a:pt x="52717" y="19088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647777" y="5999742"/>
              <a:ext cx="105671" cy="103002"/>
            </a:xfrm>
            <a:prstGeom prst="rect">
              <a:avLst/>
            </a:prstGeom>
          </p:spPr>
        </p:pic>
        <p:sp>
          <p:nvSpPr>
            <p:cNvPr id="38" name="object 38" descr=""/>
            <p:cNvSpPr/>
            <p:nvPr/>
          </p:nvSpPr>
          <p:spPr>
            <a:xfrm>
              <a:off x="628289" y="6124780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4" h="50164">
                  <a:moveTo>
                    <a:pt x="26376" y="0"/>
                  </a:moveTo>
                  <a:lnTo>
                    <a:pt x="20195" y="19130"/>
                  </a:lnTo>
                  <a:lnTo>
                    <a:pt x="0" y="19047"/>
                  </a:lnTo>
                  <a:lnTo>
                    <a:pt x="16419" y="30852"/>
                  </a:lnTo>
                  <a:lnTo>
                    <a:pt x="10078" y="49988"/>
                  </a:lnTo>
                  <a:lnTo>
                    <a:pt x="26376" y="38062"/>
                  </a:lnTo>
                  <a:lnTo>
                    <a:pt x="42547" y="49988"/>
                  </a:lnTo>
                  <a:lnTo>
                    <a:pt x="36327" y="30852"/>
                  </a:lnTo>
                  <a:lnTo>
                    <a:pt x="52708" y="19047"/>
                  </a:lnTo>
                  <a:lnTo>
                    <a:pt x="32468" y="19130"/>
                  </a:lnTo>
                  <a:lnTo>
                    <a:pt x="26376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7611" y="6196758"/>
              <a:ext cx="105837" cy="103046"/>
            </a:xfrm>
            <a:prstGeom prst="rect">
              <a:avLst/>
            </a:prstGeom>
          </p:spPr>
        </p:pic>
        <p:pic>
          <p:nvPicPr>
            <p:cNvPr id="40" name="object 40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44640" y="5999742"/>
              <a:ext cx="105671" cy="103002"/>
            </a:xfrm>
            <a:prstGeom prst="rect">
              <a:avLst/>
            </a:prstGeom>
          </p:spPr>
        </p:pic>
        <p:sp>
          <p:nvSpPr>
            <p:cNvPr id="41" name="object 41" descr=""/>
            <p:cNvSpPr/>
            <p:nvPr/>
          </p:nvSpPr>
          <p:spPr>
            <a:xfrm>
              <a:off x="917135" y="6124780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5" h="50164">
                  <a:moveTo>
                    <a:pt x="26370" y="0"/>
                  </a:moveTo>
                  <a:lnTo>
                    <a:pt x="20234" y="19130"/>
                  </a:lnTo>
                  <a:lnTo>
                    <a:pt x="0" y="19047"/>
                  </a:lnTo>
                  <a:lnTo>
                    <a:pt x="16419" y="30852"/>
                  </a:lnTo>
                  <a:lnTo>
                    <a:pt x="10072" y="49988"/>
                  </a:lnTo>
                  <a:lnTo>
                    <a:pt x="26370" y="38062"/>
                  </a:lnTo>
                  <a:lnTo>
                    <a:pt x="42668" y="49988"/>
                  </a:lnTo>
                  <a:lnTo>
                    <a:pt x="36366" y="30852"/>
                  </a:lnTo>
                  <a:lnTo>
                    <a:pt x="52708" y="19047"/>
                  </a:lnTo>
                  <a:lnTo>
                    <a:pt x="32512" y="19130"/>
                  </a:lnTo>
                  <a:lnTo>
                    <a:pt x="26370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4640" y="6196758"/>
              <a:ext cx="105875" cy="103046"/>
            </a:xfrm>
            <a:prstGeom prst="rect">
              <a:avLst/>
            </a:prstGeom>
          </p:spPr>
        </p:pic>
        <p:pic>
          <p:nvPicPr>
            <p:cNvPr id="43" name="object 43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9800843" y="5027050"/>
              <a:ext cx="1967889" cy="1373731"/>
            </a:xfrm>
            <a:prstGeom prst="rect">
              <a:avLst/>
            </a:prstGeom>
          </p:spPr>
        </p:pic>
      </p:grpSp>
      <p:sp>
        <p:nvSpPr>
          <p:cNvPr id="44" name="object 44"/>
          <p:cNvSpPr txBox="1">
            <a:spLocks noGrp="1"/>
          </p:cNvSpPr>
          <p:nvPr>
            <p:ph type="title"/>
          </p:nvPr>
        </p:nvSpPr>
        <p:spPr>
          <a:xfrm>
            <a:off x="5601970" y="2553969"/>
            <a:ext cx="6348095" cy="25400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5500">
                <a:solidFill>
                  <a:srgbClr val="FFFFFF"/>
                </a:solidFill>
              </a:rPr>
              <a:t>3.</a:t>
            </a:r>
            <a:r>
              <a:rPr dirty="0" sz="5500" spc="-85">
                <a:solidFill>
                  <a:srgbClr val="FFFFFF"/>
                </a:solidFill>
              </a:rPr>
              <a:t> </a:t>
            </a:r>
            <a:r>
              <a:rPr dirty="0" sz="5500">
                <a:solidFill>
                  <a:srgbClr val="FFFFFF"/>
                </a:solidFill>
              </a:rPr>
              <a:t>THE</a:t>
            </a:r>
            <a:r>
              <a:rPr dirty="0" sz="5500" spc="-75">
                <a:solidFill>
                  <a:srgbClr val="FFFFFF"/>
                </a:solidFill>
              </a:rPr>
              <a:t> </a:t>
            </a:r>
            <a:r>
              <a:rPr dirty="0" sz="5500" spc="-10">
                <a:solidFill>
                  <a:srgbClr val="FFFFFF"/>
                </a:solidFill>
              </a:rPr>
              <a:t>EUROPEAN </a:t>
            </a:r>
            <a:r>
              <a:rPr dirty="0" sz="5500">
                <a:solidFill>
                  <a:srgbClr val="FFFFFF"/>
                </a:solidFill>
              </a:rPr>
              <a:t>YEAR</a:t>
            </a:r>
            <a:r>
              <a:rPr dirty="0" sz="5500" spc="-114">
                <a:solidFill>
                  <a:srgbClr val="FFFFFF"/>
                </a:solidFill>
              </a:rPr>
              <a:t> </a:t>
            </a:r>
            <a:r>
              <a:rPr dirty="0" sz="5500">
                <a:solidFill>
                  <a:srgbClr val="FFFFFF"/>
                </a:solidFill>
              </a:rPr>
              <a:t>OF</a:t>
            </a:r>
            <a:r>
              <a:rPr dirty="0" sz="5500" spc="-110">
                <a:solidFill>
                  <a:srgbClr val="FFFFFF"/>
                </a:solidFill>
              </a:rPr>
              <a:t> </a:t>
            </a:r>
            <a:r>
              <a:rPr dirty="0" sz="5500" spc="-10">
                <a:solidFill>
                  <a:srgbClr val="FFFFFF"/>
                </a:solidFill>
              </a:rPr>
              <a:t>SKILLS </a:t>
            </a:r>
            <a:r>
              <a:rPr dirty="0" sz="5500">
                <a:solidFill>
                  <a:srgbClr val="FFFFFF"/>
                </a:solidFill>
              </a:rPr>
              <a:t>IN</a:t>
            </a:r>
            <a:r>
              <a:rPr dirty="0" sz="5500" spc="-265">
                <a:solidFill>
                  <a:srgbClr val="FFFFFF"/>
                </a:solidFill>
              </a:rPr>
              <a:t> </a:t>
            </a:r>
            <a:r>
              <a:rPr dirty="0" sz="5500" spc="-10">
                <a:solidFill>
                  <a:srgbClr val="FFFFFF"/>
                </a:solidFill>
              </a:rPr>
              <a:t>ACTION</a:t>
            </a:r>
            <a:endParaRPr sz="5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4064508"/>
            <a:ext cx="12189460" cy="2794000"/>
            <a:chOff x="0" y="4064508"/>
            <a:chExt cx="12189460" cy="279400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3892" y="5027051"/>
              <a:ext cx="1967889" cy="13737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64508"/>
              <a:ext cx="4373880" cy="27934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8332" y="4064508"/>
              <a:ext cx="5370575" cy="27934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5928" y="4076697"/>
              <a:ext cx="4383024" cy="27813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85343" y="742569"/>
            <a:ext cx="6685915" cy="86614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dirty="0" sz="2900">
                <a:solidFill>
                  <a:srgbClr val="F1A20A"/>
                </a:solidFill>
              </a:rPr>
              <a:t>The</a:t>
            </a:r>
            <a:r>
              <a:rPr dirty="0" sz="2900" spc="-50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European</a:t>
            </a:r>
            <a:r>
              <a:rPr dirty="0" sz="2900" spc="-105">
                <a:solidFill>
                  <a:srgbClr val="F1A20A"/>
                </a:solidFill>
              </a:rPr>
              <a:t> </a:t>
            </a:r>
            <a:r>
              <a:rPr dirty="0" sz="2900" spc="-10">
                <a:solidFill>
                  <a:srgbClr val="F1A20A"/>
                </a:solidFill>
              </a:rPr>
              <a:t>Year</a:t>
            </a:r>
            <a:r>
              <a:rPr dirty="0" sz="2900" spc="-75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of</a:t>
            </a:r>
            <a:r>
              <a:rPr dirty="0" sz="2900" spc="-45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Skills</a:t>
            </a:r>
            <a:r>
              <a:rPr dirty="0" sz="2900" spc="-70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lasts</a:t>
            </a:r>
            <a:r>
              <a:rPr dirty="0" sz="2900" spc="-95">
                <a:solidFill>
                  <a:srgbClr val="F1A20A"/>
                </a:solidFill>
              </a:rPr>
              <a:t> </a:t>
            </a:r>
            <a:r>
              <a:rPr dirty="0" sz="2900" spc="-10">
                <a:solidFill>
                  <a:srgbClr val="F1A20A"/>
                </a:solidFill>
              </a:rPr>
              <a:t>until </a:t>
            </a:r>
            <a:r>
              <a:rPr dirty="0" sz="2900" spc="-20">
                <a:solidFill>
                  <a:srgbClr val="F1A20A"/>
                </a:solidFill>
              </a:rPr>
              <a:t>May!</a:t>
            </a:r>
            <a:endParaRPr sz="2900"/>
          </a:p>
        </p:txBody>
      </p:sp>
      <p:sp>
        <p:nvSpPr>
          <p:cNvPr id="9" name="object 9" descr=""/>
          <p:cNvSpPr txBox="1"/>
          <p:nvPr/>
        </p:nvSpPr>
        <p:spPr>
          <a:xfrm>
            <a:off x="564895" y="1718310"/>
            <a:ext cx="9377680" cy="1730375"/>
          </a:xfrm>
          <a:prstGeom prst="rect">
            <a:avLst/>
          </a:prstGeom>
        </p:spPr>
        <p:txBody>
          <a:bodyPr wrap="square" lIns="0" tIns="60960" rIns="0" bIns="0" rtlCol="0" vert="horz">
            <a:spAutoFit/>
          </a:bodyPr>
          <a:lstStyle/>
          <a:p>
            <a:pPr marL="299085" marR="5080" indent="-287020">
              <a:lnSpc>
                <a:spcPts val="3020"/>
              </a:lnSpc>
              <a:spcBef>
                <a:spcPts val="480"/>
              </a:spcBef>
              <a:buChar char="•"/>
              <a:tabLst>
                <a:tab pos="299085" algn="l"/>
              </a:tabLst>
            </a:pP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u="sng" sz="2800" spc="-5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Decision</a:t>
            </a:r>
            <a:r>
              <a:rPr dirty="0" u="sng" sz="2800" spc="-65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on</a:t>
            </a:r>
            <a:r>
              <a:rPr dirty="0" u="sng" sz="2800" spc="-65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the</a:t>
            </a:r>
            <a:r>
              <a:rPr dirty="0" u="sng" sz="2800" spc="-6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European</a:t>
            </a:r>
            <a:r>
              <a:rPr dirty="0" u="sng" sz="2800" spc="-85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 spc="-45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Year</a:t>
            </a:r>
            <a:r>
              <a:rPr dirty="0" u="sng" sz="2800" spc="-7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of</a:t>
            </a:r>
            <a:r>
              <a:rPr dirty="0" u="sng" sz="2800" spc="-65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 </a:t>
            </a:r>
            <a:r>
              <a:rPr dirty="0" u="sng" sz="2800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6"/>
              </a:rPr>
              <a:t>Skills</a:t>
            </a:r>
            <a:r>
              <a:rPr dirty="0" sz="2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was</a:t>
            </a:r>
            <a:r>
              <a:rPr dirty="0" sz="2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10">
                <a:solidFill>
                  <a:srgbClr val="232A56"/>
                </a:solidFill>
                <a:latin typeface="Arial"/>
                <a:cs typeface="Arial"/>
              </a:rPr>
              <a:t>adopted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2800" spc="-8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50">
                <a:solidFill>
                  <a:srgbClr val="232A56"/>
                </a:solidFill>
                <a:latin typeface="Arial"/>
                <a:cs typeface="Arial"/>
              </a:rPr>
              <a:t>11</a:t>
            </a:r>
            <a:r>
              <a:rPr dirty="0" sz="28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20">
                <a:solidFill>
                  <a:srgbClr val="232A56"/>
                </a:solidFill>
                <a:latin typeface="Arial"/>
                <a:cs typeface="Arial"/>
              </a:rPr>
              <a:t>May.</a:t>
            </a:r>
            <a:endParaRPr sz="2800">
              <a:latin typeface="Arial"/>
              <a:cs typeface="Arial"/>
            </a:endParaRPr>
          </a:p>
          <a:p>
            <a:pPr marL="299085" marR="161290" indent="-287020">
              <a:lnSpc>
                <a:spcPts val="3020"/>
              </a:lnSpc>
              <a:spcBef>
                <a:spcPts val="1005"/>
              </a:spcBef>
              <a:buChar char="•"/>
              <a:tabLst>
                <a:tab pos="299085" algn="l"/>
              </a:tabLst>
            </a:pP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800" spc="-9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45">
                <a:solidFill>
                  <a:srgbClr val="232A56"/>
                </a:solidFill>
                <a:latin typeface="Arial"/>
                <a:cs typeface="Arial"/>
              </a:rPr>
              <a:t>Year</a:t>
            </a:r>
            <a:r>
              <a:rPr dirty="0" sz="28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will</a:t>
            </a:r>
            <a:r>
              <a:rPr dirty="0" sz="2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take</a:t>
            </a:r>
            <a:r>
              <a:rPr dirty="0" sz="28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place</a:t>
            </a:r>
            <a:r>
              <a:rPr dirty="0" sz="2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2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8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period</a:t>
            </a:r>
            <a:r>
              <a:rPr dirty="0" sz="28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232A56"/>
                </a:solidFill>
                <a:latin typeface="Arial"/>
                <a:cs typeface="Arial"/>
              </a:rPr>
              <a:t>9</a:t>
            </a:r>
            <a:r>
              <a:rPr dirty="0" sz="28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232A56"/>
                </a:solidFill>
                <a:latin typeface="Arial"/>
                <a:cs typeface="Arial"/>
              </a:rPr>
              <a:t>May</a:t>
            </a:r>
            <a:r>
              <a:rPr dirty="0" sz="28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232A56"/>
                </a:solidFill>
                <a:latin typeface="Arial"/>
                <a:cs typeface="Arial"/>
              </a:rPr>
              <a:t>2023</a:t>
            </a:r>
            <a:r>
              <a:rPr dirty="0" sz="28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28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50" b="1">
                <a:solidFill>
                  <a:srgbClr val="232A56"/>
                </a:solidFill>
                <a:latin typeface="Arial"/>
                <a:cs typeface="Arial"/>
              </a:rPr>
              <a:t>8 </a:t>
            </a:r>
            <a:r>
              <a:rPr dirty="0" sz="2800" b="1">
                <a:solidFill>
                  <a:srgbClr val="232A56"/>
                </a:solidFill>
                <a:latin typeface="Arial"/>
                <a:cs typeface="Arial"/>
              </a:rPr>
              <a:t>May</a:t>
            </a:r>
            <a:r>
              <a:rPr dirty="0" sz="28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232A56"/>
                </a:solidFill>
                <a:latin typeface="Arial"/>
                <a:cs typeface="Arial"/>
              </a:rPr>
              <a:t>2024</a:t>
            </a:r>
            <a:r>
              <a:rPr dirty="0" sz="2800" spc="-10">
                <a:solidFill>
                  <a:srgbClr val="232A56"/>
                </a:solidFill>
                <a:latin typeface="Arial"/>
                <a:cs typeface="Arial"/>
              </a:rPr>
              <a:t>.</a:t>
            </a:r>
            <a:endParaRPr sz="28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0776" y="186943"/>
            <a:ext cx="122936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2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1490" y="770585"/>
            <a:ext cx="1899920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10">
                <a:solidFill>
                  <a:srgbClr val="F1A20A"/>
                </a:solidFill>
              </a:rPr>
              <a:t>Initiatives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6" name="object 6" descr=""/>
          <p:cNvGrpSpPr/>
          <p:nvPr/>
        </p:nvGrpSpPr>
        <p:grpSpPr>
          <a:xfrm>
            <a:off x="170878" y="1968754"/>
            <a:ext cx="11878310" cy="708025"/>
            <a:chOff x="170878" y="1968754"/>
            <a:chExt cx="11878310" cy="708025"/>
          </a:xfrm>
        </p:grpSpPr>
        <p:sp>
          <p:nvSpPr>
            <p:cNvPr id="7" name="object 7" descr=""/>
            <p:cNvSpPr/>
            <p:nvPr/>
          </p:nvSpPr>
          <p:spPr>
            <a:xfrm>
              <a:off x="185165" y="2324862"/>
              <a:ext cx="11816715" cy="1270"/>
            </a:xfrm>
            <a:custGeom>
              <a:avLst/>
              <a:gdLst/>
              <a:ahLst/>
              <a:cxnLst/>
              <a:rect l="l" t="t" r="r" b="b"/>
              <a:pathLst>
                <a:path w="11816715" h="1269">
                  <a:moveTo>
                    <a:pt x="0" y="1270"/>
                  </a:moveTo>
                  <a:lnTo>
                    <a:pt x="11816715" y="0"/>
                  </a:lnTo>
                </a:path>
              </a:pathLst>
            </a:custGeom>
            <a:ln w="28574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832103" y="1982724"/>
              <a:ext cx="693420" cy="684530"/>
            </a:xfrm>
            <a:custGeom>
              <a:avLst/>
              <a:gdLst/>
              <a:ahLst/>
              <a:cxnLst/>
              <a:rect l="l" t="t" r="r" b="b"/>
              <a:pathLst>
                <a:path w="693419" h="684530">
                  <a:moveTo>
                    <a:pt x="346709" y="0"/>
                  </a:moveTo>
                  <a:lnTo>
                    <a:pt x="299664" y="3122"/>
                  </a:lnTo>
                  <a:lnTo>
                    <a:pt x="254542" y="12220"/>
                  </a:lnTo>
                  <a:lnTo>
                    <a:pt x="211756" y="26884"/>
                  </a:lnTo>
                  <a:lnTo>
                    <a:pt x="171720" y="46707"/>
                  </a:lnTo>
                  <a:lnTo>
                    <a:pt x="134847" y="71283"/>
                  </a:lnTo>
                  <a:lnTo>
                    <a:pt x="101550" y="100203"/>
                  </a:lnTo>
                  <a:lnTo>
                    <a:pt x="72242" y="133059"/>
                  </a:lnTo>
                  <a:lnTo>
                    <a:pt x="47337" y="169446"/>
                  </a:lnTo>
                  <a:lnTo>
                    <a:pt x="27246" y="208954"/>
                  </a:lnTo>
                  <a:lnTo>
                    <a:pt x="12385" y="251177"/>
                  </a:lnTo>
                  <a:lnTo>
                    <a:pt x="3165" y="295708"/>
                  </a:lnTo>
                  <a:lnTo>
                    <a:pt x="0" y="342138"/>
                  </a:lnTo>
                  <a:lnTo>
                    <a:pt x="3165" y="388567"/>
                  </a:lnTo>
                  <a:lnTo>
                    <a:pt x="12385" y="433098"/>
                  </a:lnTo>
                  <a:lnTo>
                    <a:pt x="27246" y="475321"/>
                  </a:lnTo>
                  <a:lnTo>
                    <a:pt x="47337" y="514829"/>
                  </a:lnTo>
                  <a:lnTo>
                    <a:pt x="72242" y="551216"/>
                  </a:lnTo>
                  <a:lnTo>
                    <a:pt x="101550" y="584073"/>
                  </a:lnTo>
                  <a:lnTo>
                    <a:pt x="134847" y="612992"/>
                  </a:lnTo>
                  <a:lnTo>
                    <a:pt x="171720" y="637568"/>
                  </a:lnTo>
                  <a:lnTo>
                    <a:pt x="211756" y="657391"/>
                  </a:lnTo>
                  <a:lnTo>
                    <a:pt x="254542" y="672055"/>
                  </a:lnTo>
                  <a:lnTo>
                    <a:pt x="299664" y="681153"/>
                  </a:lnTo>
                  <a:lnTo>
                    <a:pt x="346709" y="684276"/>
                  </a:lnTo>
                  <a:lnTo>
                    <a:pt x="393763" y="681153"/>
                  </a:lnTo>
                  <a:lnTo>
                    <a:pt x="438890" y="672055"/>
                  </a:lnTo>
                  <a:lnTo>
                    <a:pt x="481679" y="657391"/>
                  </a:lnTo>
                  <a:lnTo>
                    <a:pt x="521716" y="637568"/>
                  </a:lnTo>
                  <a:lnTo>
                    <a:pt x="558588" y="612992"/>
                  </a:lnTo>
                  <a:lnTo>
                    <a:pt x="591883" y="584072"/>
                  </a:lnTo>
                  <a:lnTo>
                    <a:pt x="621188" y="551216"/>
                  </a:lnTo>
                  <a:lnTo>
                    <a:pt x="646091" y="514829"/>
                  </a:lnTo>
                  <a:lnTo>
                    <a:pt x="666178" y="475321"/>
                  </a:lnTo>
                  <a:lnTo>
                    <a:pt x="681037" y="433098"/>
                  </a:lnTo>
                  <a:lnTo>
                    <a:pt x="690255" y="388567"/>
                  </a:lnTo>
                  <a:lnTo>
                    <a:pt x="693420" y="342138"/>
                  </a:lnTo>
                  <a:lnTo>
                    <a:pt x="690255" y="295708"/>
                  </a:lnTo>
                  <a:lnTo>
                    <a:pt x="681037" y="251177"/>
                  </a:lnTo>
                  <a:lnTo>
                    <a:pt x="666178" y="208954"/>
                  </a:lnTo>
                  <a:lnTo>
                    <a:pt x="646091" y="169446"/>
                  </a:lnTo>
                  <a:lnTo>
                    <a:pt x="621188" y="133059"/>
                  </a:lnTo>
                  <a:lnTo>
                    <a:pt x="591883" y="100202"/>
                  </a:lnTo>
                  <a:lnTo>
                    <a:pt x="558588" y="71283"/>
                  </a:lnTo>
                  <a:lnTo>
                    <a:pt x="521716" y="46707"/>
                  </a:lnTo>
                  <a:lnTo>
                    <a:pt x="481679" y="26884"/>
                  </a:lnTo>
                  <a:lnTo>
                    <a:pt x="438890" y="12220"/>
                  </a:lnTo>
                  <a:lnTo>
                    <a:pt x="393763" y="3122"/>
                  </a:lnTo>
                  <a:lnTo>
                    <a:pt x="346709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832103" y="1982724"/>
              <a:ext cx="693420" cy="684530"/>
            </a:xfrm>
            <a:custGeom>
              <a:avLst/>
              <a:gdLst/>
              <a:ahLst/>
              <a:cxnLst/>
              <a:rect l="l" t="t" r="r" b="b"/>
              <a:pathLst>
                <a:path w="693419" h="684530">
                  <a:moveTo>
                    <a:pt x="0" y="342138"/>
                  </a:moveTo>
                  <a:lnTo>
                    <a:pt x="3165" y="295708"/>
                  </a:lnTo>
                  <a:lnTo>
                    <a:pt x="12385" y="251177"/>
                  </a:lnTo>
                  <a:lnTo>
                    <a:pt x="27246" y="208954"/>
                  </a:lnTo>
                  <a:lnTo>
                    <a:pt x="47337" y="169446"/>
                  </a:lnTo>
                  <a:lnTo>
                    <a:pt x="72242" y="133059"/>
                  </a:lnTo>
                  <a:lnTo>
                    <a:pt x="101550" y="100203"/>
                  </a:lnTo>
                  <a:lnTo>
                    <a:pt x="134847" y="71283"/>
                  </a:lnTo>
                  <a:lnTo>
                    <a:pt x="171720" y="46707"/>
                  </a:lnTo>
                  <a:lnTo>
                    <a:pt x="211756" y="26884"/>
                  </a:lnTo>
                  <a:lnTo>
                    <a:pt x="254542" y="12220"/>
                  </a:lnTo>
                  <a:lnTo>
                    <a:pt x="299664" y="3122"/>
                  </a:lnTo>
                  <a:lnTo>
                    <a:pt x="346709" y="0"/>
                  </a:lnTo>
                  <a:lnTo>
                    <a:pt x="393763" y="3122"/>
                  </a:lnTo>
                  <a:lnTo>
                    <a:pt x="438890" y="12220"/>
                  </a:lnTo>
                  <a:lnTo>
                    <a:pt x="481679" y="26884"/>
                  </a:lnTo>
                  <a:lnTo>
                    <a:pt x="521716" y="46707"/>
                  </a:lnTo>
                  <a:lnTo>
                    <a:pt x="558588" y="71283"/>
                  </a:lnTo>
                  <a:lnTo>
                    <a:pt x="591883" y="100202"/>
                  </a:lnTo>
                  <a:lnTo>
                    <a:pt x="621188" y="133059"/>
                  </a:lnTo>
                  <a:lnTo>
                    <a:pt x="646091" y="169446"/>
                  </a:lnTo>
                  <a:lnTo>
                    <a:pt x="666178" y="208954"/>
                  </a:lnTo>
                  <a:lnTo>
                    <a:pt x="681037" y="251177"/>
                  </a:lnTo>
                  <a:lnTo>
                    <a:pt x="690255" y="295708"/>
                  </a:lnTo>
                  <a:lnTo>
                    <a:pt x="693420" y="342138"/>
                  </a:lnTo>
                  <a:lnTo>
                    <a:pt x="690255" y="388567"/>
                  </a:lnTo>
                  <a:lnTo>
                    <a:pt x="681037" y="433098"/>
                  </a:lnTo>
                  <a:lnTo>
                    <a:pt x="666178" y="475321"/>
                  </a:lnTo>
                  <a:lnTo>
                    <a:pt x="646091" y="514829"/>
                  </a:lnTo>
                  <a:lnTo>
                    <a:pt x="621188" y="551216"/>
                  </a:lnTo>
                  <a:lnTo>
                    <a:pt x="591883" y="584072"/>
                  </a:lnTo>
                  <a:lnTo>
                    <a:pt x="558588" y="612992"/>
                  </a:lnTo>
                  <a:lnTo>
                    <a:pt x="521716" y="637568"/>
                  </a:lnTo>
                  <a:lnTo>
                    <a:pt x="481679" y="657391"/>
                  </a:lnTo>
                  <a:lnTo>
                    <a:pt x="438890" y="672055"/>
                  </a:lnTo>
                  <a:lnTo>
                    <a:pt x="393763" y="681153"/>
                  </a:lnTo>
                  <a:lnTo>
                    <a:pt x="346709" y="684276"/>
                  </a:lnTo>
                  <a:lnTo>
                    <a:pt x="299664" y="681153"/>
                  </a:lnTo>
                  <a:lnTo>
                    <a:pt x="254542" y="672055"/>
                  </a:lnTo>
                  <a:lnTo>
                    <a:pt x="211756" y="657391"/>
                  </a:lnTo>
                  <a:lnTo>
                    <a:pt x="171720" y="637568"/>
                  </a:lnTo>
                  <a:lnTo>
                    <a:pt x="134847" y="612992"/>
                  </a:lnTo>
                  <a:lnTo>
                    <a:pt x="101550" y="584073"/>
                  </a:lnTo>
                  <a:lnTo>
                    <a:pt x="72242" y="551216"/>
                  </a:lnTo>
                  <a:lnTo>
                    <a:pt x="47337" y="514829"/>
                  </a:lnTo>
                  <a:lnTo>
                    <a:pt x="27246" y="475321"/>
                  </a:lnTo>
                  <a:lnTo>
                    <a:pt x="12385" y="433098"/>
                  </a:lnTo>
                  <a:lnTo>
                    <a:pt x="3165" y="388567"/>
                  </a:lnTo>
                  <a:lnTo>
                    <a:pt x="0" y="342138"/>
                  </a:lnTo>
                  <a:close/>
                </a:path>
              </a:pathLst>
            </a:custGeom>
            <a:ln w="12699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149851" y="1985772"/>
              <a:ext cx="695325" cy="684530"/>
            </a:xfrm>
            <a:custGeom>
              <a:avLst/>
              <a:gdLst/>
              <a:ahLst/>
              <a:cxnLst/>
              <a:rect l="l" t="t" r="r" b="b"/>
              <a:pathLst>
                <a:path w="695325" h="684530">
                  <a:moveTo>
                    <a:pt x="347472" y="0"/>
                  </a:moveTo>
                  <a:lnTo>
                    <a:pt x="300323" y="3122"/>
                  </a:lnTo>
                  <a:lnTo>
                    <a:pt x="255102" y="12220"/>
                  </a:lnTo>
                  <a:lnTo>
                    <a:pt x="212222" y="26884"/>
                  </a:lnTo>
                  <a:lnTo>
                    <a:pt x="172099" y="46707"/>
                  </a:lnTo>
                  <a:lnTo>
                    <a:pt x="135144" y="71283"/>
                  </a:lnTo>
                  <a:lnTo>
                    <a:pt x="101774" y="100203"/>
                  </a:lnTo>
                  <a:lnTo>
                    <a:pt x="72402" y="133059"/>
                  </a:lnTo>
                  <a:lnTo>
                    <a:pt x="47441" y="169446"/>
                  </a:lnTo>
                  <a:lnTo>
                    <a:pt x="27306" y="208954"/>
                  </a:lnTo>
                  <a:lnTo>
                    <a:pt x="12412" y="251177"/>
                  </a:lnTo>
                  <a:lnTo>
                    <a:pt x="3172" y="295708"/>
                  </a:lnTo>
                  <a:lnTo>
                    <a:pt x="0" y="342138"/>
                  </a:lnTo>
                  <a:lnTo>
                    <a:pt x="3172" y="388567"/>
                  </a:lnTo>
                  <a:lnTo>
                    <a:pt x="12412" y="433098"/>
                  </a:lnTo>
                  <a:lnTo>
                    <a:pt x="27306" y="475321"/>
                  </a:lnTo>
                  <a:lnTo>
                    <a:pt x="47441" y="514829"/>
                  </a:lnTo>
                  <a:lnTo>
                    <a:pt x="72402" y="551216"/>
                  </a:lnTo>
                  <a:lnTo>
                    <a:pt x="101774" y="584073"/>
                  </a:lnTo>
                  <a:lnTo>
                    <a:pt x="135144" y="612992"/>
                  </a:lnTo>
                  <a:lnTo>
                    <a:pt x="172099" y="637568"/>
                  </a:lnTo>
                  <a:lnTo>
                    <a:pt x="212222" y="657391"/>
                  </a:lnTo>
                  <a:lnTo>
                    <a:pt x="255102" y="672055"/>
                  </a:lnTo>
                  <a:lnTo>
                    <a:pt x="300323" y="681153"/>
                  </a:lnTo>
                  <a:lnTo>
                    <a:pt x="347472" y="684276"/>
                  </a:lnTo>
                  <a:lnTo>
                    <a:pt x="394620" y="681153"/>
                  </a:lnTo>
                  <a:lnTo>
                    <a:pt x="439841" y="672055"/>
                  </a:lnTo>
                  <a:lnTo>
                    <a:pt x="482721" y="657391"/>
                  </a:lnTo>
                  <a:lnTo>
                    <a:pt x="522844" y="637568"/>
                  </a:lnTo>
                  <a:lnTo>
                    <a:pt x="559799" y="612992"/>
                  </a:lnTo>
                  <a:lnTo>
                    <a:pt x="593169" y="584072"/>
                  </a:lnTo>
                  <a:lnTo>
                    <a:pt x="622541" y="551216"/>
                  </a:lnTo>
                  <a:lnTo>
                    <a:pt x="647502" y="514829"/>
                  </a:lnTo>
                  <a:lnTo>
                    <a:pt x="667637" y="475321"/>
                  </a:lnTo>
                  <a:lnTo>
                    <a:pt x="682531" y="433098"/>
                  </a:lnTo>
                  <a:lnTo>
                    <a:pt x="691771" y="388567"/>
                  </a:lnTo>
                  <a:lnTo>
                    <a:pt x="694944" y="342138"/>
                  </a:lnTo>
                  <a:lnTo>
                    <a:pt x="691771" y="295708"/>
                  </a:lnTo>
                  <a:lnTo>
                    <a:pt x="682531" y="251177"/>
                  </a:lnTo>
                  <a:lnTo>
                    <a:pt x="667637" y="208954"/>
                  </a:lnTo>
                  <a:lnTo>
                    <a:pt x="647502" y="169446"/>
                  </a:lnTo>
                  <a:lnTo>
                    <a:pt x="622541" y="133059"/>
                  </a:lnTo>
                  <a:lnTo>
                    <a:pt x="593169" y="100202"/>
                  </a:lnTo>
                  <a:lnTo>
                    <a:pt x="559799" y="71283"/>
                  </a:lnTo>
                  <a:lnTo>
                    <a:pt x="522844" y="46707"/>
                  </a:lnTo>
                  <a:lnTo>
                    <a:pt x="482721" y="26884"/>
                  </a:lnTo>
                  <a:lnTo>
                    <a:pt x="439841" y="12220"/>
                  </a:lnTo>
                  <a:lnTo>
                    <a:pt x="394620" y="3122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4149851" y="1985772"/>
              <a:ext cx="695325" cy="684530"/>
            </a:xfrm>
            <a:custGeom>
              <a:avLst/>
              <a:gdLst/>
              <a:ahLst/>
              <a:cxnLst/>
              <a:rect l="l" t="t" r="r" b="b"/>
              <a:pathLst>
                <a:path w="695325" h="684530">
                  <a:moveTo>
                    <a:pt x="0" y="342138"/>
                  </a:moveTo>
                  <a:lnTo>
                    <a:pt x="3172" y="295708"/>
                  </a:lnTo>
                  <a:lnTo>
                    <a:pt x="12412" y="251177"/>
                  </a:lnTo>
                  <a:lnTo>
                    <a:pt x="27306" y="208954"/>
                  </a:lnTo>
                  <a:lnTo>
                    <a:pt x="47441" y="169446"/>
                  </a:lnTo>
                  <a:lnTo>
                    <a:pt x="72402" y="133059"/>
                  </a:lnTo>
                  <a:lnTo>
                    <a:pt x="101774" y="100203"/>
                  </a:lnTo>
                  <a:lnTo>
                    <a:pt x="135144" y="71283"/>
                  </a:lnTo>
                  <a:lnTo>
                    <a:pt x="172099" y="46707"/>
                  </a:lnTo>
                  <a:lnTo>
                    <a:pt x="212222" y="26884"/>
                  </a:lnTo>
                  <a:lnTo>
                    <a:pt x="255102" y="12220"/>
                  </a:lnTo>
                  <a:lnTo>
                    <a:pt x="300323" y="3122"/>
                  </a:lnTo>
                  <a:lnTo>
                    <a:pt x="347472" y="0"/>
                  </a:lnTo>
                  <a:lnTo>
                    <a:pt x="394620" y="3122"/>
                  </a:lnTo>
                  <a:lnTo>
                    <a:pt x="439841" y="12220"/>
                  </a:lnTo>
                  <a:lnTo>
                    <a:pt x="482721" y="26884"/>
                  </a:lnTo>
                  <a:lnTo>
                    <a:pt x="522844" y="46707"/>
                  </a:lnTo>
                  <a:lnTo>
                    <a:pt x="559799" y="71283"/>
                  </a:lnTo>
                  <a:lnTo>
                    <a:pt x="593169" y="100202"/>
                  </a:lnTo>
                  <a:lnTo>
                    <a:pt x="622541" y="133059"/>
                  </a:lnTo>
                  <a:lnTo>
                    <a:pt x="647502" y="169446"/>
                  </a:lnTo>
                  <a:lnTo>
                    <a:pt x="667637" y="208954"/>
                  </a:lnTo>
                  <a:lnTo>
                    <a:pt x="682531" y="251177"/>
                  </a:lnTo>
                  <a:lnTo>
                    <a:pt x="691771" y="295708"/>
                  </a:lnTo>
                  <a:lnTo>
                    <a:pt x="694944" y="342138"/>
                  </a:lnTo>
                  <a:lnTo>
                    <a:pt x="691771" y="388567"/>
                  </a:lnTo>
                  <a:lnTo>
                    <a:pt x="682531" y="433098"/>
                  </a:lnTo>
                  <a:lnTo>
                    <a:pt x="667637" y="475321"/>
                  </a:lnTo>
                  <a:lnTo>
                    <a:pt x="647502" y="514829"/>
                  </a:lnTo>
                  <a:lnTo>
                    <a:pt x="622541" y="551216"/>
                  </a:lnTo>
                  <a:lnTo>
                    <a:pt x="593169" y="584072"/>
                  </a:lnTo>
                  <a:lnTo>
                    <a:pt x="559799" y="612992"/>
                  </a:lnTo>
                  <a:lnTo>
                    <a:pt x="522844" y="637568"/>
                  </a:lnTo>
                  <a:lnTo>
                    <a:pt x="482721" y="657391"/>
                  </a:lnTo>
                  <a:lnTo>
                    <a:pt x="439841" y="672055"/>
                  </a:lnTo>
                  <a:lnTo>
                    <a:pt x="394620" y="681153"/>
                  </a:lnTo>
                  <a:lnTo>
                    <a:pt x="347472" y="684276"/>
                  </a:lnTo>
                  <a:lnTo>
                    <a:pt x="300323" y="681153"/>
                  </a:lnTo>
                  <a:lnTo>
                    <a:pt x="255102" y="672055"/>
                  </a:lnTo>
                  <a:lnTo>
                    <a:pt x="212222" y="657391"/>
                  </a:lnTo>
                  <a:lnTo>
                    <a:pt x="172099" y="637568"/>
                  </a:lnTo>
                  <a:lnTo>
                    <a:pt x="135144" y="612992"/>
                  </a:lnTo>
                  <a:lnTo>
                    <a:pt x="101774" y="584073"/>
                  </a:lnTo>
                  <a:lnTo>
                    <a:pt x="72402" y="551216"/>
                  </a:lnTo>
                  <a:lnTo>
                    <a:pt x="47441" y="514829"/>
                  </a:lnTo>
                  <a:lnTo>
                    <a:pt x="27306" y="475321"/>
                  </a:lnTo>
                  <a:lnTo>
                    <a:pt x="12412" y="433098"/>
                  </a:lnTo>
                  <a:lnTo>
                    <a:pt x="3172" y="388567"/>
                  </a:lnTo>
                  <a:lnTo>
                    <a:pt x="0" y="342138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874508" y="1975104"/>
              <a:ext cx="695325" cy="683260"/>
            </a:xfrm>
            <a:custGeom>
              <a:avLst/>
              <a:gdLst/>
              <a:ahLst/>
              <a:cxnLst/>
              <a:rect l="l" t="t" r="r" b="b"/>
              <a:pathLst>
                <a:path w="695325" h="683260">
                  <a:moveTo>
                    <a:pt x="347472" y="0"/>
                  </a:moveTo>
                  <a:lnTo>
                    <a:pt x="300323" y="3115"/>
                  </a:lnTo>
                  <a:lnTo>
                    <a:pt x="255102" y="12190"/>
                  </a:lnTo>
                  <a:lnTo>
                    <a:pt x="212222" y="26818"/>
                  </a:lnTo>
                  <a:lnTo>
                    <a:pt x="172099" y="46594"/>
                  </a:lnTo>
                  <a:lnTo>
                    <a:pt x="135144" y="71112"/>
                  </a:lnTo>
                  <a:lnTo>
                    <a:pt x="101774" y="99964"/>
                  </a:lnTo>
                  <a:lnTo>
                    <a:pt x="72402" y="132746"/>
                  </a:lnTo>
                  <a:lnTo>
                    <a:pt x="47441" y="169051"/>
                  </a:lnTo>
                  <a:lnTo>
                    <a:pt x="27306" y="208472"/>
                  </a:lnTo>
                  <a:lnTo>
                    <a:pt x="12412" y="250604"/>
                  </a:lnTo>
                  <a:lnTo>
                    <a:pt x="3172" y="295041"/>
                  </a:lnTo>
                  <a:lnTo>
                    <a:pt x="0" y="341375"/>
                  </a:lnTo>
                  <a:lnTo>
                    <a:pt x="3172" y="387710"/>
                  </a:lnTo>
                  <a:lnTo>
                    <a:pt x="12412" y="432147"/>
                  </a:lnTo>
                  <a:lnTo>
                    <a:pt x="27306" y="474279"/>
                  </a:lnTo>
                  <a:lnTo>
                    <a:pt x="47441" y="513700"/>
                  </a:lnTo>
                  <a:lnTo>
                    <a:pt x="72402" y="550005"/>
                  </a:lnTo>
                  <a:lnTo>
                    <a:pt x="101774" y="582787"/>
                  </a:lnTo>
                  <a:lnTo>
                    <a:pt x="135144" y="611639"/>
                  </a:lnTo>
                  <a:lnTo>
                    <a:pt x="172099" y="636157"/>
                  </a:lnTo>
                  <a:lnTo>
                    <a:pt x="212222" y="655933"/>
                  </a:lnTo>
                  <a:lnTo>
                    <a:pt x="255102" y="670561"/>
                  </a:lnTo>
                  <a:lnTo>
                    <a:pt x="300323" y="679636"/>
                  </a:lnTo>
                  <a:lnTo>
                    <a:pt x="347472" y="682751"/>
                  </a:lnTo>
                  <a:lnTo>
                    <a:pt x="394620" y="679636"/>
                  </a:lnTo>
                  <a:lnTo>
                    <a:pt x="439841" y="670561"/>
                  </a:lnTo>
                  <a:lnTo>
                    <a:pt x="482721" y="655933"/>
                  </a:lnTo>
                  <a:lnTo>
                    <a:pt x="522844" y="636157"/>
                  </a:lnTo>
                  <a:lnTo>
                    <a:pt x="559799" y="611639"/>
                  </a:lnTo>
                  <a:lnTo>
                    <a:pt x="593169" y="582787"/>
                  </a:lnTo>
                  <a:lnTo>
                    <a:pt x="622541" y="550005"/>
                  </a:lnTo>
                  <a:lnTo>
                    <a:pt x="647502" y="513700"/>
                  </a:lnTo>
                  <a:lnTo>
                    <a:pt x="667637" y="474279"/>
                  </a:lnTo>
                  <a:lnTo>
                    <a:pt x="682531" y="432147"/>
                  </a:lnTo>
                  <a:lnTo>
                    <a:pt x="691771" y="387710"/>
                  </a:lnTo>
                  <a:lnTo>
                    <a:pt x="694944" y="341375"/>
                  </a:lnTo>
                  <a:lnTo>
                    <a:pt x="691771" y="295041"/>
                  </a:lnTo>
                  <a:lnTo>
                    <a:pt x="682531" y="250604"/>
                  </a:lnTo>
                  <a:lnTo>
                    <a:pt x="667637" y="208472"/>
                  </a:lnTo>
                  <a:lnTo>
                    <a:pt x="647502" y="169051"/>
                  </a:lnTo>
                  <a:lnTo>
                    <a:pt x="622541" y="132746"/>
                  </a:lnTo>
                  <a:lnTo>
                    <a:pt x="593169" y="99964"/>
                  </a:lnTo>
                  <a:lnTo>
                    <a:pt x="559799" y="71112"/>
                  </a:lnTo>
                  <a:lnTo>
                    <a:pt x="522844" y="46594"/>
                  </a:lnTo>
                  <a:lnTo>
                    <a:pt x="482721" y="26818"/>
                  </a:lnTo>
                  <a:lnTo>
                    <a:pt x="439841" y="12190"/>
                  </a:lnTo>
                  <a:lnTo>
                    <a:pt x="394620" y="3115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7874508" y="1975104"/>
              <a:ext cx="695325" cy="683260"/>
            </a:xfrm>
            <a:custGeom>
              <a:avLst/>
              <a:gdLst/>
              <a:ahLst/>
              <a:cxnLst/>
              <a:rect l="l" t="t" r="r" b="b"/>
              <a:pathLst>
                <a:path w="695325" h="683260">
                  <a:moveTo>
                    <a:pt x="0" y="341375"/>
                  </a:moveTo>
                  <a:lnTo>
                    <a:pt x="3172" y="295041"/>
                  </a:lnTo>
                  <a:lnTo>
                    <a:pt x="12412" y="250604"/>
                  </a:lnTo>
                  <a:lnTo>
                    <a:pt x="27306" y="208472"/>
                  </a:lnTo>
                  <a:lnTo>
                    <a:pt x="47441" y="169051"/>
                  </a:lnTo>
                  <a:lnTo>
                    <a:pt x="72402" y="132746"/>
                  </a:lnTo>
                  <a:lnTo>
                    <a:pt x="101774" y="99964"/>
                  </a:lnTo>
                  <a:lnTo>
                    <a:pt x="135144" y="71112"/>
                  </a:lnTo>
                  <a:lnTo>
                    <a:pt x="172099" y="46594"/>
                  </a:lnTo>
                  <a:lnTo>
                    <a:pt x="212222" y="26818"/>
                  </a:lnTo>
                  <a:lnTo>
                    <a:pt x="255102" y="12190"/>
                  </a:lnTo>
                  <a:lnTo>
                    <a:pt x="300323" y="3115"/>
                  </a:lnTo>
                  <a:lnTo>
                    <a:pt x="347472" y="0"/>
                  </a:lnTo>
                  <a:lnTo>
                    <a:pt x="394620" y="3115"/>
                  </a:lnTo>
                  <a:lnTo>
                    <a:pt x="439841" y="12190"/>
                  </a:lnTo>
                  <a:lnTo>
                    <a:pt x="482721" y="26818"/>
                  </a:lnTo>
                  <a:lnTo>
                    <a:pt x="522844" y="46594"/>
                  </a:lnTo>
                  <a:lnTo>
                    <a:pt x="559799" y="71112"/>
                  </a:lnTo>
                  <a:lnTo>
                    <a:pt x="593169" y="99964"/>
                  </a:lnTo>
                  <a:lnTo>
                    <a:pt x="622541" y="132746"/>
                  </a:lnTo>
                  <a:lnTo>
                    <a:pt x="647502" y="169051"/>
                  </a:lnTo>
                  <a:lnTo>
                    <a:pt x="667637" y="208472"/>
                  </a:lnTo>
                  <a:lnTo>
                    <a:pt x="682531" y="250604"/>
                  </a:lnTo>
                  <a:lnTo>
                    <a:pt x="691771" y="295041"/>
                  </a:lnTo>
                  <a:lnTo>
                    <a:pt x="694944" y="341375"/>
                  </a:lnTo>
                  <a:lnTo>
                    <a:pt x="691771" y="387710"/>
                  </a:lnTo>
                  <a:lnTo>
                    <a:pt x="682531" y="432147"/>
                  </a:lnTo>
                  <a:lnTo>
                    <a:pt x="667637" y="474279"/>
                  </a:lnTo>
                  <a:lnTo>
                    <a:pt x="647502" y="513700"/>
                  </a:lnTo>
                  <a:lnTo>
                    <a:pt x="622541" y="550005"/>
                  </a:lnTo>
                  <a:lnTo>
                    <a:pt x="593169" y="582787"/>
                  </a:lnTo>
                  <a:lnTo>
                    <a:pt x="559799" y="611639"/>
                  </a:lnTo>
                  <a:lnTo>
                    <a:pt x="522844" y="636157"/>
                  </a:lnTo>
                  <a:lnTo>
                    <a:pt x="482721" y="655933"/>
                  </a:lnTo>
                  <a:lnTo>
                    <a:pt x="439841" y="670561"/>
                  </a:lnTo>
                  <a:lnTo>
                    <a:pt x="394620" y="679636"/>
                  </a:lnTo>
                  <a:lnTo>
                    <a:pt x="347472" y="682751"/>
                  </a:lnTo>
                  <a:lnTo>
                    <a:pt x="300323" y="679636"/>
                  </a:lnTo>
                  <a:lnTo>
                    <a:pt x="255102" y="670561"/>
                  </a:lnTo>
                  <a:lnTo>
                    <a:pt x="212222" y="655933"/>
                  </a:lnTo>
                  <a:lnTo>
                    <a:pt x="172099" y="636157"/>
                  </a:lnTo>
                  <a:lnTo>
                    <a:pt x="135144" y="611639"/>
                  </a:lnTo>
                  <a:lnTo>
                    <a:pt x="101774" y="582787"/>
                  </a:lnTo>
                  <a:lnTo>
                    <a:pt x="72402" y="550005"/>
                  </a:lnTo>
                  <a:lnTo>
                    <a:pt x="47441" y="513700"/>
                  </a:lnTo>
                  <a:lnTo>
                    <a:pt x="27306" y="474279"/>
                  </a:lnTo>
                  <a:lnTo>
                    <a:pt x="12412" y="432147"/>
                  </a:lnTo>
                  <a:lnTo>
                    <a:pt x="3172" y="387710"/>
                  </a:lnTo>
                  <a:lnTo>
                    <a:pt x="0" y="341375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91518" y="2244598"/>
              <a:ext cx="157479" cy="157479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613054" y="2818891"/>
            <a:ext cx="133604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20891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221615" algn="l"/>
              </a:tabLst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Green</a:t>
            </a:r>
            <a:r>
              <a:rPr dirty="0" sz="15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Deal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Industrial</a:t>
            </a:r>
            <a:r>
              <a:rPr dirty="0" sz="1500" spc="-6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Plan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88670" y="3504692"/>
            <a:ext cx="132969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17475" indent="-117475">
              <a:lnSpc>
                <a:spcPct val="100000"/>
              </a:lnSpc>
              <a:spcBef>
                <a:spcPts val="100"/>
              </a:spcBef>
              <a:buChar char="•"/>
              <a:tabLst>
                <a:tab pos="11747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Proposal</a:t>
            </a:r>
            <a:r>
              <a:rPr dirty="0" sz="15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50">
                <a:solidFill>
                  <a:srgbClr val="232A56"/>
                </a:solidFill>
                <a:latin typeface="Arial"/>
                <a:cs typeface="Arial"/>
              </a:rPr>
              <a:t> a</a:t>
            </a:r>
            <a:endParaRPr sz="1500">
              <a:latin typeface="Arial"/>
              <a:cs typeface="Arial"/>
            </a:endParaRPr>
          </a:p>
          <a:p>
            <a:pPr algn="ctr" marL="143510" marR="81280" indent="-1270">
              <a:lnSpc>
                <a:spcPct val="100000"/>
              </a:lnSpc>
            </a:pP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Net-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Zero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Industry</a:t>
            </a:r>
            <a:r>
              <a:rPr dirty="0" sz="15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Act</a:t>
            </a:r>
            <a:endParaRPr sz="1500">
              <a:latin typeface="Arial"/>
              <a:cs typeface="Arial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501802" y="4419345"/>
            <a:ext cx="15582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 indent="-52705">
              <a:lnSpc>
                <a:spcPct val="100000"/>
              </a:lnSpc>
              <a:spcBef>
                <a:spcPts val="100"/>
              </a:spcBef>
            </a:pP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Commission Communication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“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Harnessing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talent</a:t>
            </a:r>
            <a:r>
              <a:rPr dirty="0" sz="15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5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regions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”</a:t>
            </a:r>
            <a:endParaRPr sz="1500">
              <a:latin typeface="Arial"/>
              <a:cs typeface="Arial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2914269" y="2768600"/>
            <a:ext cx="3082290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17220">
              <a:lnSpc>
                <a:spcPct val="100000"/>
              </a:lnSpc>
              <a:spcBef>
                <a:spcPts val="100"/>
              </a:spcBef>
              <a:buChar char="•"/>
              <a:tabLst>
                <a:tab pos="629920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Proposal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Council Recommendation</a:t>
            </a:r>
            <a:r>
              <a:rPr dirty="0" sz="15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on the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enabling</a:t>
            </a:r>
            <a:endParaRPr sz="1500">
              <a:latin typeface="Arial"/>
              <a:cs typeface="Arial"/>
            </a:endParaRPr>
          </a:p>
          <a:p>
            <a:pPr marL="1091565" marR="237490" indent="-847725">
              <a:lnSpc>
                <a:spcPct val="100000"/>
              </a:lnSpc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factors</a:t>
            </a:r>
            <a:r>
              <a:rPr dirty="0" sz="1500" spc="-7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6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successful</a:t>
            </a:r>
            <a:r>
              <a:rPr dirty="0" sz="1500" spc="-8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digital education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2847213" y="3957573"/>
            <a:ext cx="3216910" cy="18548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83895">
              <a:lnSpc>
                <a:spcPct val="100000"/>
              </a:lnSpc>
              <a:spcBef>
                <a:spcPts val="100"/>
              </a:spcBef>
              <a:buChar char="•"/>
              <a:tabLst>
                <a:tab pos="69659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Proposal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Council Recommendation</a:t>
            </a:r>
            <a:r>
              <a:rPr dirty="0" sz="15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improving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endParaRPr sz="1500">
              <a:latin typeface="Arial"/>
              <a:cs typeface="Arial"/>
            </a:endParaRPr>
          </a:p>
          <a:p>
            <a:pPr marL="562610" marR="376555" indent="-178435">
              <a:lnSpc>
                <a:spcPct val="100000"/>
              </a:lnSpc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provision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r>
              <a:rPr dirty="0" sz="15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5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in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education</a:t>
            </a:r>
            <a:r>
              <a:rPr dirty="0" sz="15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5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training</a:t>
            </a: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5"/>
              </a:spcBef>
            </a:pPr>
            <a:endParaRPr sz="1500">
              <a:latin typeface="Arial"/>
              <a:cs typeface="Arial"/>
            </a:endParaRPr>
          </a:p>
          <a:p>
            <a:pPr algn="ctr" marL="286385" indent="-286385">
              <a:lnSpc>
                <a:spcPct val="100000"/>
              </a:lnSpc>
              <a:buChar char="•"/>
              <a:tabLst>
                <a:tab pos="2863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Launch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pilot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for</a:t>
            </a:r>
            <a:endParaRPr sz="1500">
              <a:latin typeface="Arial"/>
              <a:cs typeface="Arial"/>
            </a:endParaRPr>
          </a:p>
          <a:p>
            <a:pPr algn="ctr" marL="285750">
              <a:lnSpc>
                <a:spcPct val="100000"/>
              </a:lnSpc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5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endParaRPr sz="1500">
              <a:latin typeface="Arial"/>
              <a:cs typeface="Arial"/>
            </a:endParaRPr>
          </a:p>
          <a:p>
            <a:pPr algn="ctr" marL="285750">
              <a:lnSpc>
                <a:spcPct val="100000"/>
              </a:lnSpc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5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Certificate</a:t>
            </a:r>
            <a:endParaRPr sz="15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2867025" y="6015329"/>
            <a:ext cx="3176270" cy="4826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9539" marR="5080" indent="-117475">
              <a:lnSpc>
                <a:spcPct val="100000"/>
              </a:lnSpc>
              <a:spcBef>
                <a:spcPts val="100"/>
              </a:spcBef>
              <a:buChar char="•"/>
              <a:tabLst>
                <a:tab pos="11372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Launch</a:t>
            </a:r>
            <a:r>
              <a:rPr dirty="0" sz="1500" spc="-6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6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Cybersecurity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Skills 	Academy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1033373" y="2117216"/>
            <a:ext cx="2787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Q1</a:t>
            </a:r>
            <a:endParaRPr sz="1500">
              <a:latin typeface="Arial"/>
              <a:cs typeface="Arial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021181" y="2347341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2023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4357496" y="2198623"/>
            <a:ext cx="2787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Q2</a:t>
            </a:r>
            <a:endParaRPr sz="1500">
              <a:latin typeface="Arial"/>
              <a:cs typeface="Arial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8081898" y="2083053"/>
            <a:ext cx="2787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Q3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8081898" y="2311349"/>
            <a:ext cx="278765" cy="2546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Q4</a:t>
            </a:r>
            <a:endParaRPr sz="1500">
              <a:latin typeface="Arial"/>
              <a:cs typeface="Arial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931279" y="2766821"/>
            <a:ext cx="243903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 indent="17335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86055" algn="l"/>
              </a:tabLst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Eurobarometer</a:t>
            </a:r>
            <a:r>
              <a:rPr dirty="0" sz="15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skills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shortages,</a:t>
            </a:r>
            <a:r>
              <a:rPr dirty="0" sz="15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recruitment,</a:t>
            </a:r>
            <a:r>
              <a:rPr dirty="0" sz="1500" spc="-8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retention</a:t>
            </a:r>
            <a:r>
              <a:rPr dirty="0" sz="15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strategies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5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SMEs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7" name="object 27" descr=""/>
          <p:cNvSpPr txBox="1"/>
          <p:nvPr/>
        </p:nvSpPr>
        <p:spPr>
          <a:xfrm>
            <a:off x="6647815" y="3680917"/>
            <a:ext cx="3014980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286385" marR="1206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86385" algn="l"/>
              </a:tabLst>
            </a:pP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Communication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maximising</a:t>
            </a:r>
            <a:endParaRPr sz="1500">
              <a:latin typeface="Arial"/>
              <a:cs typeface="Arial"/>
            </a:endParaRPr>
          </a:p>
          <a:p>
            <a:pPr algn="r" marR="5080">
              <a:lnSpc>
                <a:spcPct val="100000"/>
              </a:lnSpc>
              <a:spcBef>
                <a:spcPts val="5"/>
              </a:spcBef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potential</a:t>
            </a:r>
            <a:r>
              <a:rPr dirty="0" sz="15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talent</a:t>
            </a:r>
            <a:r>
              <a:rPr dirty="0" sz="15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mobility</a:t>
            </a:r>
            <a:endParaRPr sz="1500">
              <a:latin typeface="Arial"/>
              <a:cs typeface="Arial"/>
            </a:endParaRPr>
          </a:p>
        </p:txBody>
      </p:sp>
      <p:sp>
        <p:nvSpPr>
          <p:cNvPr id="28" name="object 28" descr=""/>
          <p:cNvSpPr txBox="1"/>
          <p:nvPr/>
        </p:nvSpPr>
        <p:spPr>
          <a:xfrm>
            <a:off x="7108063" y="4367276"/>
            <a:ext cx="2371725" cy="939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70560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670560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Proposal</a:t>
            </a:r>
            <a:r>
              <a:rPr dirty="0" sz="1500" spc="-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for</a:t>
            </a:r>
            <a:endParaRPr sz="15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Council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Recommendation</a:t>
            </a:r>
            <a:endParaRPr sz="1500">
              <a:latin typeface="Arial"/>
              <a:cs typeface="Arial"/>
            </a:endParaRPr>
          </a:p>
          <a:p>
            <a:pPr algn="ctr" marL="286385" marR="327660" indent="49530">
              <a:lnSpc>
                <a:spcPct val="100000"/>
              </a:lnSpc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a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learning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mobility</a:t>
            </a:r>
            <a:r>
              <a:rPr dirty="0" sz="15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framework</a:t>
            </a:r>
            <a:endParaRPr sz="1500">
              <a:latin typeface="Arial"/>
              <a:cs typeface="Arial"/>
            </a:endParaRPr>
          </a:p>
        </p:txBody>
      </p:sp>
      <p:sp>
        <p:nvSpPr>
          <p:cNvPr id="29" name="object 29" descr=""/>
          <p:cNvSpPr txBox="1"/>
          <p:nvPr/>
        </p:nvSpPr>
        <p:spPr>
          <a:xfrm>
            <a:off x="6917563" y="5510580"/>
            <a:ext cx="24676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30175" indent="-11747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130175" algn="l"/>
              </a:tabLst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EU</a:t>
            </a:r>
            <a:r>
              <a:rPr dirty="0" sz="15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Talent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Pool</a:t>
            </a:r>
            <a:r>
              <a:rPr dirty="0" sz="15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legislation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30" name="object 30" descr=""/>
          <p:cNvSpPr txBox="1"/>
          <p:nvPr/>
        </p:nvSpPr>
        <p:spPr>
          <a:xfrm>
            <a:off x="6698106" y="5967780"/>
            <a:ext cx="2903220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0014" indent="-107314">
              <a:lnSpc>
                <a:spcPct val="100000"/>
              </a:lnSpc>
              <a:spcBef>
                <a:spcPts val="100"/>
              </a:spcBef>
              <a:buChar char="•"/>
              <a:tabLst>
                <a:tab pos="120014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1500" spc="-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Commission</a:t>
            </a:r>
            <a:r>
              <a:rPr dirty="0" sz="1500" spc="-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Recommendation</a:t>
            </a:r>
            <a:endParaRPr sz="1500">
              <a:latin typeface="Arial"/>
              <a:cs typeface="Arial"/>
            </a:endParaRPr>
          </a:p>
          <a:p>
            <a:pPr marL="370840" marR="24765" indent="-329565">
              <a:lnSpc>
                <a:spcPct val="100000"/>
              </a:lnSpc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recognition</a:t>
            </a:r>
            <a:r>
              <a:rPr dirty="0" sz="15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39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third</a:t>
            </a:r>
            <a:r>
              <a:rPr dirty="0" sz="15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country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nationals'</a:t>
            </a:r>
            <a:r>
              <a:rPr dirty="0" sz="1500" spc="-6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qualifications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1" name="object 31" descr=""/>
          <p:cNvSpPr txBox="1"/>
          <p:nvPr/>
        </p:nvSpPr>
        <p:spPr>
          <a:xfrm>
            <a:off x="570382" y="1347038"/>
            <a:ext cx="10884535" cy="483234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0301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380301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Work</a:t>
            </a:r>
            <a:r>
              <a:rPr dirty="0" sz="1500" spc="-6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2020</a:t>
            </a:r>
            <a:r>
              <a:rPr dirty="0" sz="15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500" spc="-9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Agenda</a:t>
            </a:r>
            <a:r>
              <a:rPr dirty="0" sz="1500" spc="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actions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:</a:t>
            </a:r>
            <a:endParaRPr sz="15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Individual</a:t>
            </a:r>
            <a:r>
              <a:rPr dirty="0" sz="15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Learning</a:t>
            </a:r>
            <a:r>
              <a:rPr dirty="0" sz="1500" spc="-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Accounts,</a:t>
            </a:r>
            <a:r>
              <a:rPr dirty="0" sz="1500" spc="-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Pact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Skills,</a:t>
            </a:r>
            <a:r>
              <a:rPr dirty="0" sz="15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500" spc="-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Alliance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1500" spc="-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Apprenticeships,</a:t>
            </a:r>
            <a:r>
              <a:rPr dirty="0" sz="15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Centers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Vocational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Excellence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others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2" name="object 32" descr=""/>
          <p:cNvSpPr txBox="1"/>
          <p:nvPr/>
        </p:nvSpPr>
        <p:spPr>
          <a:xfrm>
            <a:off x="220776" y="173558"/>
            <a:ext cx="12293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33" name="object 33" descr=""/>
          <p:cNvGrpSpPr/>
          <p:nvPr/>
        </p:nvGrpSpPr>
        <p:grpSpPr>
          <a:xfrm>
            <a:off x="10574781" y="1977898"/>
            <a:ext cx="708025" cy="697230"/>
            <a:chOff x="10574781" y="1977898"/>
            <a:chExt cx="708025" cy="697230"/>
          </a:xfrm>
        </p:grpSpPr>
        <p:sp>
          <p:nvSpPr>
            <p:cNvPr id="34" name="object 34" descr=""/>
            <p:cNvSpPr/>
            <p:nvPr/>
          </p:nvSpPr>
          <p:spPr>
            <a:xfrm>
              <a:off x="10581131" y="1984248"/>
              <a:ext cx="695325" cy="684530"/>
            </a:xfrm>
            <a:custGeom>
              <a:avLst/>
              <a:gdLst/>
              <a:ahLst/>
              <a:cxnLst/>
              <a:rect l="l" t="t" r="r" b="b"/>
              <a:pathLst>
                <a:path w="695325" h="684530">
                  <a:moveTo>
                    <a:pt x="347472" y="0"/>
                  </a:moveTo>
                  <a:lnTo>
                    <a:pt x="300323" y="3122"/>
                  </a:lnTo>
                  <a:lnTo>
                    <a:pt x="255102" y="12220"/>
                  </a:lnTo>
                  <a:lnTo>
                    <a:pt x="212222" y="26884"/>
                  </a:lnTo>
                  <a:lnTo>
                    <a:pt x="172099" y="46707"/>
                  </a:lnTo>
                  <a:lnTo>
                    <a:pt x="135144" y="71283"/>
                  </a:lnTo>
                  <a:lnTo>
                    <a:pt x="101774" y="100203"/>
                  </a:lnTo>
                  <a:lnTo>
                    <a:pt x="72402" y="133059"/>
                  </a:lnTo>
                  <a:lnTo>
                    <a:pt x="47441" y="169446"/>
                  </a:lnTo>
                  <a:lnTo>
                    <a:pt x="27306" y="208954"/>
                  </a:lnTo>
                  <a:lnTo>
                    <a:pt x="12412" y="251177"/>
                  </a:lnTo>
                  <a:lnTo>
                    <a:pt x="3172" y="295708"/>
                  </a:lnTo>
                  <a:lnTo>
                    <a:pt x="0" y="342138"/>
                  </a:lnTo>
                  <a:lnTo>
                    <a:pt x="3172" y="388567"/>
                  </a:lnTo>
                  <a:lnTo>
                    <a:pt x="12412" y="433098"/>
                  </a:lnTo>
                  <a:lnTo>
                    <a:pt x="27306" y="475321"/>
                  </a:lnTo>
                  <a:lnTo>
                    <a:pt x="47441" y="514829"/>
                  </a:lnTo>
                  <a:lnTo>
                    <a:pt x="72402" y="551216"/>
                  </a:lnTo>
                  <a:lnTo>
                    <a:pt x="101774" y="584073"/>
                  </a:lnTo>
                  <a:lnTo>
                    <a:pt x="135144" y="612992"/>
                  </a:lnTo>
                  <a:lnTo>
                    <a:pt x="172099" y="637568"/>
                  </a:lnTo>
                  <a:lnTo>
                    <a:pt x="212222" y="657391"/>
                  </a:lnTo>
                  <a:lnTo>
                    <a:pt x="255102" y="672055"/>
                  </a:lnTo>
                  <a:lnTo>
                    <a:pt x="300323" y="681153"/>
                  </a:lnTo>
                  <a:lnTo>
                    <a:pt x="347472" y="684276"/>
                  </a:lnTo>
                  <a:lnTo>
                    <a:pt x="394620" y="681153"/>
                  </a:lnTo>
                  <a:lnTo>
                    <a:pt x="439841" y="672055"/>
                  </a:lnTo>
                  <a:lnTo>
                    <a:pt x="482721" y="657391"/>
                  </a:lnTo>
                  <a:lnTo>
                    <a:pt x="522844" y="637568"/>
                  </a:lnTo>
                  <a:lnTo>
                    <a:pt x="559799" y="612992"/>
                  </a:lnTo>
                  <a:lnTo>
                    <a:pt x="593169" y="584072"/>
                  </a:lnTo>
                  <a:lnTo>
                    <a:pt x="622541" y="551216"/>
                  </a:lnTo>
                  <a:lnTo>
                    <a:pt x="647502" y="514829"/>
                  </a:lnTo>
                  <a:lnTo>
                    <a:pt x="667637" y="475321"/>
                  </a:lnTo>
                  <a:lnTo>
                    <a:pt x="682531" y="433098"/>
                  </a:lnTo>
                  <a:lnTo>
                    <a:pt x="691771" y="388567"/>
                  </a:lnTo>
                  <a:lnTo>
                    <a:pt x="694944" y="342138"/>
                  </a:lnTo>
                  <a:lnTo>
                    <a:pt x="691771" y="295708"/>
                  </a:lnTo>
                  <a:lnTo>
                    <a:pt x="682531" y="251177"/>
                  </a:lnTo>
                  <a:lnTo>
                    <a:pt x="667637" y="208954"/>
                  </a:lnTo>
                  <a:lnTo>
                    <a:pt x="647502" y="169446"/>
                  </a:lnTo>
                  <a:lnTo>
                    <a:pt x="622541" y="133059"/>
                  </a:lnTo>
                  <a:lnTo>
                    <a:pt x="593169" y="100202"/>
                  </a:lnTo>
                  <a:lnTo>
                    <a:pt x="559799" y="71283"/>
                  </a:lnTo>
                  <a:lnTo>
                    <a:pt x="522844" y="46707"/>
                  </a:lnTo>
                  <a:lnTo>
                    <a:pt x="482721" y="26884"/>
                  </a:lnTo>
                  <a:lnTo>
                    <a:pt x="439841" y="12220"/>
                  </a:lnTo>
                  <a:lnTo>
                    <a:pt x="394620" y="3122"/>
                  </a:lnTo>
                  <a:lnTo>
                    <a:pt x="347472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10581131" y="1984248"/>
              <a:ext cx="695325" cy="684530"/>
            </a:xfrm>
            <a:custGeom>
              <a:avLst/>
              <a:gdLst/>
              <a:ahLst/>
              <a:cxnLst/>
              <a:rect l="l" t="t" r="r" b="b"/>
              <a:pathLst>
                <a:path w="695325" h="684530">
                  <a:moveTo>
                    <a:pt x="0" y="342138"/>
                  </a:moveTo>
                  <a:lnTo>
                    <a:pt x="3172" y="295708"/>
                  </a:lnTo>
                  <a:lnTo>
                    <a:pt x="12412" y="251177"/>
                  </a:lnTo>
                  <a:lnTo>
                    <a:pt x="27306" y="208954"/>
                  </a:lnTo>
                  <a:lnTo>
                    <a:pt x="47441" y="169446"/>
                  </a:lnTo>
                  <a:lnTo>
                    <a:pt x="72402" y="133059"/>
                  </a:lnTo>
                  <a:lnTo>
                    <a:pt x="101774" y="100203"/>
                  </a:lnTo>
                  <a:lnTo>
                    <a:pt x="135144" y="71283"/>
                  </a:lnTo>
                  <a:lnTo>
                    <a:pt x="172099" y="46707"/>
                  </a:lnTo>
                  <a:lnTo>
                    <a:pt x="212222" y="26884"/>
                  </a:lnTo>
                  <a:lnTo>
                    <a:pt x="255102" y="12220"/>
                  </a:lnTo>
                  <a:lnTo>
                    <a:pt x="300323" y="3122"/>
                  </a:lnTo>
                  <a:lnTo>
                    <a:pt x="347472" y="0"/>
                  </a:lnTo>
                  <a:lnTo>
                    <a:pt x="394620" y="3122"/>
                  </a:lnTo>
                  <a:lnTo>
                    <a:pt x="439841" y="12220"/>
                  </a:lnTo>
                  <a:lnTo>
                    <a:pt x="482721" y="26884"/>
                  </a:lnTo>
                  <a:lnTo>
                    <a:pt x="522844" y="46707"/>
                  </a:lnTo>
                  <a:lnTo>
                    <a:pt x="559799" y="71283"/>
                  </a:lnTo>
                  <a:lnTo>
                    <a:pt x="593169" y="100202"/>
                  </a:lnTo>
                  <a:lnTo>
                    <a:pt x="622541" y="133059"/>
                  </a:lnTo>
                  <a:lnTo>
                    <a:pt x="647502" y="169446"/>
                  </a:lnTo>
                  <a:lnTo>
                    <a:pt x="667637" y="208954"/>
                  </a:lnTo>
                  <a:lnTo>
                    <a:pt x="682531" y="251177"/>
                  </a:lnTo>
                  <a:lnTo>
                    <a:pt x="691771" y="295708"/>
                  </a:lnTo>
                  <a:lnTo>
                    <a:pt x="694944" y="342138"/>
                  </a:lnTo>
                  <a:lnTo>
                    <a:pt x="691771" y="388567"/>
                  </a:lnTo>
                  <a:lnTo>
                    <a:pt x="682531" y="433098"/>
                  </a:lnTo>
                  <a:lnTo>
                    <a:pt x="667637" y="475321"/>
                  </a:lnTo>
                  <a:lnTo>
                    <a:pt x="647502" y="514829"/>
                  </a:lnTo>
                  <a:lnTo>
                    <a:pt x="622541" y="551216"/>
                  </a:lnTo>
                  <a:lnTo>
                    <a:pt x="593169" y="584072"/>
                  </a:lnTo>
                  <a:lnTo>
                    <a:pt x="559799" y="612992"/>
                  </a:lnTo>
                  <a:lnTo>
                    <a:pt x="522844" y="637568"/>
                  </a:lnTo>
                  <a:lnTo>
                    <a:pt x="482721" y="657391"/>
                  </a:lnTo>
                  <a:lnTo>
                    <a:pt x="439841" y="672055"/>
                  </a:lnTo>
                  <a:lnTo>
                    <a:pt x="394620" y="681153"/>
                  </a:lnTo>
                  <a:lnTo>
                    <a:pt x="347472" y="684276"/>
                  </a:lnTo>
                  <a:lnTo>
                    <a:pt x="300323" y="681153"/>
                  </a:lnTo>
                  <a:lnTo>
                    <a:pt x="255102" y="672055"/>
                  </a:lnTo>
                  <a:lnTo>
                    <a:pt x="212222" y="657391"/>
                  </a:lnTo>
                  <a:lnTo>
                    <a:pt x="172099" y="637568"/>
                  </a:lnTo>
                  <a:lnTo>
                    <a:pt x="135144" y="612992"/>
                  </a:lnTo>
                  <a:lnTo>
                    <a:pt x="101774" y="584073"/>
                  </a:lnTo>
                  <a:lnTo>
                    <a:pt x="72402" y="551216"/>
                  </a:lnTo>
                  <a:lnTo>
                    <a:pt x="47441" y="514829"/>
                  </a:lnTo>
                  <a:lnTo>
                    <a:pt x="27306" y="475321"/>
                  </a:lnTo>
                  <a:lnTo>
                    <a:pt x="12412" y="433098"/>
                  </a:lnTo>
                  <a:lnTo>
                    <a:pt x="3172" y="388567"/>
                  </a:lnTo>
                  <a:lnTo>
                    <a:pt x="0" y="342138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6" name="object 36" descr=""/>
          <p:cNvSpPr txBox="1"/>
          <p:nvPr/>
        </p:nvSpPr>
        <p:spPr>
          <a:xfrm>
            <a:off x="9916794" y="2966465"/>
            <a:ext cx="204533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569595">
              <a:lnSpc>
                <a:spcPct val="100000"/>
              </a:lnSpc>
              <a:spcBef>
                <a:spcPts val="100"/>
              </a:spcBef>
              <a:buFont typeface="Arial"/>
              <a:buChar char="•"/>
              <a:tabLst>
                <a:tab pos="582295" algn="l"/>
              </a:tabLst>
            </a:pP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Reinforced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Quality</a:t>
            </a:r>
            <a:r>
              <a:rPr dirty="0" sz="1500" spc="-6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Framework</a:t>
            </a:r>
            <a:r>
              <a:rPr dirty="0" sz="1500" spc="-7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for</a:t>
            </a:r>
            <a:endParaRPr sz="1500">
              <a:latin typeface="Arial"/>
              <a:cs typeface="Arial"/>
            </a:endParaRPr>
          </a:p>
          <a:p>
            <a:pPr marL="440690">
              <a:lnSpc>
                <a:spcPct val="100000"/>
              </a:lnSpc>
            </a:pP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Traineeships</a:t>
            </a:r>
            <a:endParaRPr sz="1500">
              <a:latin typeface="Arial"/>
              <a:cs typeface="Arial"/>
            </a:endParaRPr>
          </a:p>
        </p:txBody>
      </p:sp>
      <p:sp>
        <p:nvSpPr>
          <p:cNvPr id="37" name="object 37" descr=""/>
          <p:cNvSpPr txBox="1"/>
          <p:nvPr/>
        </p:nvSpPr>
        <p:spPr>
          <a:xfrm>
            <a:off x="10790046" y="2122423"/>
            <a:ext cx="27876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 b="1">
                <a:solidFill>
                  <a:srgbClr val="FFFFFF"/>
                </a:solidFill>
                <a:latin typeface="Arial"/>
                <a:cs typeface="Arial"/>
              </a:rPr>
              <a:t>Q1</a:t>
            </a:r>
            <a:endParaRPr sz="1500">
              <a:latin typeface="Arial"/>
              <a:cs typeface="Arial"/>
            </a:endParaRPr>
          </a:p>
        </p:txBody>
      </p:sp>
      <p:sp>
        <p:nvSpPr>
          <p:cNvPr id="38" name="object 38" descr=""/>
          <p:cNvSpPr txBox="1"/>
          <p:nvPr/>
        </p:nvSpPr>
        <p:spPr>
          <a:xfrm>
            <a:off x="10777855" y="2352548"/>
            <a:ext cx="306070" cy="1778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000" spc="-20" b="1">
                <a:solidFill>
                  <a:srgbClr val="FFFFFF"/>
                </a:solidFill>
                <a:latin typeface="Arial"/>
                <a:cs typeface="Arial"/>
              </a:rPr>
              <a:t>2024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03098" y="738073"/>
            <a:ext cx="508190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1A20A"/>
                </a:solidFill>
              </a:rPr>
              <a:t>Skills</a:t>
            </a:r>
            <a:r>
              <a:rPr dirty="0" sz="3200" spc="-175">
                <a:solidFill>
                  <a:srgbClr val="F1A20A"/>
                </a:solidFill>
              </a:rPr>
              <a:t> </a:t>
            </a:r>
            <a:r>
              <a:rPr dirty="0" sz="3200">
                <a:solidFill>
                  <a:srgbClr val="F1A20A"/>
                </a:solidFill>
              </a:rPr>
              <a:t>Agenda:</a:t>
            </a:r>
            <a:r>
              <a:rPr dirty="0" sz="3200" spc="-75">
                <a:solidFill>
                  <a:srgbClr val="F1A20A"/>
                </a:solidFill>
              </a:rPr>
              <a:t> </a:t>
            </a:r>
            <a:r>
              <a:rPr dirty="0" sz="3200">
                <a:solidFill>
                  <a:srgbClr val="F1A20A"/>
                </a:solidFill>
              </a:rPr>
              <a:t>highlights</a:t>
            </a:r>
            <a:r>
              <a:rPr dirty="0" sz="3200" spc="-80">
                <a:solidFill>
                  <a:srgbClr val="F1A20A"/>
                </a:solidFill>
              </a:rPr>
              <a:t> </a:t>
            </a:r>
            <a:r>
              <a:rPr dirty="0" sz="3200" spc="-50">
                <a:solidFill>
                  <a:srgbClr val="F1A20A"/>
                </a:solidFill>
              </a:rPr>
              <a:t>I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220776" y="173558"/>
            <a:ext cx="12293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17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3098" y="1339951"/>
            <a:ext cx="5915025" cy="4841240"/>
          </a:xfrm>
          <a:prstGeom prst="rect">
            <a:avLst/>
          </a:prstGeom>
        </p:spPr>
        <p:txBody>
          <a:bodyPr wrap="square" lIns="0" tIns="1631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85"/>
              </a:spcBef>
            </a:pPr>
            <a:r>
              <a:rPr dirty="0" sz="1700" b="1">
                <a:solidFill>
                  <a:srgbClr val="F1A20A"/>
                </a:solidFill>
                <a:latin typeface="Arial"/>
                <a:cs typeface="Arial"/>
              </a:rPr>
              <a:t>Pact</a:t>
            </a:r>
            <a:r>
              <a:rPr dirty="0" sz="1700" spc="-2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1A20A"/>
                </a:solidFill>
                <a:latin typeface="Arial"/>
                <a:cs typeface="Arial"/>
              </a:rPr>
              <a:t>for</a:t>
            </a:r>
            <a:r>
              <a:rPr dirty="0" sz="1700" spc="-3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1A20A"/>
                </a:solidFill>
                <a:latin typeface="Arial"/>
                <a:cs typeface="Arial"/>
              </a:rPr>
              <a:t>Skills: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1190"/>
              </a:spcBef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Over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1,500</a:t>
            </a:r>
            <a:r>
              <a:rPr dirty="0" sz="17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members,</a:t>
            </a:r>
            <a:r>
              <a:rPr dirty="0" sz="17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18</a:t>
            </a:r>
            <a:r>
              <a:rPr dirty="0" sz="17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0" b="1">
                <a:solidFill>
                  <a:srgbClr val="232A56"/>
                </a:solidFill>
                <a:latin typeface="Arial"/>
                <a:cs typeface="Arial"/>
              </a:rPr>
              <a:t>large-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scale</a:t>
            </a:r>
            <a:r>
              <a:rPr dirty="0" sz="17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232A56"/>
                </a:solidFill>
                <a:latin typeface="Arial"/>
                <a:cs typeface="Arial"/>
              </a:rPr>
              <a:t>partnerships</a:t>
            </a:r>
            <a:endParaRPr sz="1700">
              <a:latin typeface="Arial"/>
              <a:cs typeface="Arial"/>
            </a:endParaRPr>
          </a:p>
          <a:p>
            <a:pPr marL="299085" marR="223520" indent="-287020">
              <a:lnSpc>
                <a:spcPts val="1630"/>
              </a:lnSpc>
              <a:spcBef>
                <a:spcPts val="985"/>
              </a:spcBef>
              <a:buChar char="•"/>
              <a:tabLst>
                <a:tab pos="299085" algn="l"/>
                <a:tab pos="354965" algn="l"/>
              </a:tabLst>
            </a:pP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	Commitment</a:t>
            </a:r>
            <a:r>
              <a:rPr dirty="0" sz="17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provide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over 10</a:t>
            </a:r>
            <a:r>
              <a:rPr dirty="0" sz="17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17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upskilling</a:t>
            </a:r>
            <a:r>
              <a:rPr dirty="0" sz="17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5" b="1">
                <a:solidFill>
                  <a:srgbClr val="232A56"/>
                </a:solidFill>
                <a:latin typeface="Arial"/>
                <a:cs typeface="Arial"/>
              </a:rPr>
              <a:t>and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reskilling</a:t>
            </a:r>
            <a:r>
              <a:rPr dirty="0" sz="17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232A56"/>
                </a:solidFill>
                <a:latin typeface="Arial"/>
                <a:cs typeface="Arial"/>
              </a:rPr>
              <a:t>opportunities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615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160</a:t>
            </a:r>
            <a:r>
              <a:rPr dirty="0" sz="17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1700" spc="-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euro</a:t>
            </a:r>
            <a:r>
              <a:rPr dirty="0" sz="17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232A56"/>
                </a:solidFill>
                <a:latin typeface="Arial"/>
                <a:cs typeface="Arial"/>
              </a:rPr>
              <a:t>investment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ct val="100000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2</a:t>
            </a:r>
            <a:r>
              <a:rPr dirty="0" sz="17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17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people</a:t>
            </a:r>
            <a:r>
              <a:rPr dirty="0" sz="17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benefited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from</a:t>
            </a:r>
            <a:r>
              <a:rPr dirty="0" sz="17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up-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reskilling</a:t>
            </a:r>
            <a:r>
              <a:rPr dirty="0" sz="1700" spc="-6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232A56"/>
                </a:solidFill>
                <a:latin typeface="Arial"/>
                <a:cs typeface="Arial"/>
              </a:rPr>
              <a:t>2022</a:t>
            </a:r>
            <a:endParaRPr sz="1700">
              <a:latin typeface="Arial"/>
              <a:cs typeface="Arial"/>
            </a:endParaRPr>
          </a:p>
          <a:p>
            <a:pPr marL="354965" indent="-342265">
              <a:lnSpc>
                <a:spcPts val="1835"/>
              </a:lnSpc>
              <a:spcBef>
                <a:spcPts val="590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15</a:t>
            </a:r>
            <a:r>
              <a:rPr dirty="0" sz="17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thousand</a:t>
            </a:r>
            <a:r>
              <a:rPr dirty="0" sz="17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training</a:t>
            </a:r>
            <a:r>
              <a:rPr dirty="0" sz="17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232A56"/>
                </a:solidFill>
                <a:latin typeface="Arial"/>
                <a:cs typeface="Arial"/>
              </a:rPr>
              <a:t>programmes</a:t>
            </a:r>
            <a:r>
              <a:rPr dirty="0" sz="17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232A56"/>
                </a:solidFill>
                <a:latin typeface="Arial"/>
                <a:cs typeface="Arial"/>
              </a:rPr>
              <a:t>developed</a:t>
            </a:r>
            <a:endParaRPr sz="1700">
              <a:latin typeface="Arial"/>
              <a:cs typeface="Arial"/>
            </a:endParaRPr>
          </a:p>
          <a:p>
            <a:pPr marL="299085">
              <a:lnSpc>
                <a:spcPts val="1835"/>
              </a:lnSpc>
            </a:pP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or</a:t>
            </a:r>
            <a:r>
              <a:rPr dirty="0" sz="17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232A56"/>
                </a:solidFill>
                <a:latin typeface="Arial"/>
                <a:cs typeface="Arial"/>
              </a:rPr>
              <a:t>updated</a:t>
            </a:r>
            <a:endParaRPr sz="1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70"/>
              </a:spcBef>
            </a:pPr>
            <a:endParaRPr sz="17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dirty="0" sz="1700" b="1">
                <a:solidFill>
                  <a:srgbClr val="F1A20A"/>
                </a:solidFill>
                <a:latin typeface="Arial"/>
                <a:cs typeface="Arial"/>
              </a:rPr>
              <a:t>Individual</a:t>
            </a:r>
            <a:r>
              <a:rPr dirty="0" sz="1700" spc="-2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1700" b="1">
                <a:solidFill>
                  <a:srgbClr val="F1A20A"/>
                </a:solidFill>
                <a:latin typeface="Arial"/>
                <a:cs typeface="Arial"/>
              </a:rPr>
              <a:t>Learning</a:t>
            </a:r>
            <a:r>
              <a:rPr dirty="0" sz="1700" spc="-12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1700" spc="-10" b="1">
                <a:solidFill>
                  <a:srgbClr val="F1A20A"/>
                </a:solidFill>
                <a:latin typeface="Arial"/>
                <a:cs typeface="Arial"/>
              </a:rPr>
              <a:t>Accounts</a:t>
            </a:r>
            <a:r>
              <a:rPr dirty="0" sz="1700" spc="-10">
                <a:solidFill>
                  <a:srgbClr val="F1A20A"/>
                </a:solidFill>
                <a:latin typeface="Arial"/>
                <a:cs typeface="Arial"/>
              </a:rPr>
              <a:t>:</a:t>
            </a:r>
            <a:endParaRPr sz="1700">
              <a:latin typeface="Arial"/>
              <a:cs typeface="Arial"/>
            </a:endParaRPr>
          </a:p>
          <a:p>
            <a:pPr algn="just" marL="354965" marR="29845" indent="-342900">
              <a:lnSpc>
                <a:spcPct val="80000"/>
              </a:lnSpc>
              <a:spcBef>
                <a:spcPts val="1595"/>
              </a:spcBef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Around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half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Member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States</a:t>
            </a:r>
            <a:r>
              <a:rPr dirty="0" sz="17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are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working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schemes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of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Individual</a:t>
            </a:r>
            <a:r>
              <a:rPr dirty="0" sz="1700" spc="-6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232A56"/>
                </a:solidFill>
                <a:latin typeface="Arial"/>
                <a:cs typeface="Arial"/>
              </a:rPr>
              <a:t>Learning</a:t>
            </a:r>
            <a:r>
              <a:rPr dirty="0" sz="1700" spc="-10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Accounts,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most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cases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supported</a:t>
            </a:r>
            <a:r>
              <a:rPr dirty="0" sz="17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by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7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ESF+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0">
                <a:solidFill>
                  <a:srgbClr val="232A56"/>
                </a:solidFill>
                <a:latin typeface="Arial"/>
                <a:cs typeface="Arial"/>
              </a:rPr>
              <a:t>RRF.</a:t>
            </a:r>
            <a:endParaRPr sz="1700">
              <a:latin typeface="Arial"/>
              <a:cs typeface="Arial"/>
            </a:endParaRPr>
          </a:p>
          <a:p>
            <a:pPr marL="354965" marR="138430" indent="-342900">
              <a:lnSpc>
                <a:spcPts val="1630"/>
              </a:lnSpc>
              <a:spcBef>
                <a:spcPts val="994"/>
              </a:spcBef>
              <a:buChar char="•"/>
              <a:tabLst>
                <a:tab pos="354965" algn="l"/>
              </a:tabLst>
            </a:pP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1700" spc="-1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Mutual</a:t>
            </a:r>
            <a:r>
              <a:rPr dirty="0" sz="17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Learning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Programme</a:t>
            </a:r>
            <a:r>
              <a:rPr dirty="0" sz="17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7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countries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(BG,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FR,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HR,</a:t>
            </a:r>
            <a:r>
              <a:rPr dirty="0" sz="17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HU*,</a:t>
            </a:r>
            <a:r>
              <a:rPr dirty="0" sz="17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50">
                <a:solidFill>
                  <a:srgbClr val="232A56"/>
                </a:solidFill>
                <a:latin typeface="Arial"/>
                <a:cs typeface="Arial"/>
              </a:rPr>
              <a:t>IT,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PL,</a:t>
            </a:r>
            <a:r>
              <a:rPr dirty="0" sz="17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RO)</a:t>
            </a:r>
            <a:r>
              <a:rPr dirty="0" sz="17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launched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7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2023,</a:t>
            </a:r>
            <a:r>
              <a:rPr dirty="0" sz="17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be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232A56"/>
                </a:solidFill>
                <a:latin typeface="Arial"/>
                <a:cs typeface="Arial"/>
              </a:rPr>
              <a:t>expanded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7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further</a:t>
            </a:r>
            <a:r>
              <a:rPr dirty="0" sz="17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countries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7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700" spc="-10">
                <a:solidFill>
                  <a:srgbClr val="232A56"/>
                </a:solidFill>
                <a:latin typeface="Arial"/>
                <a:cs typeface="Arial"/>
              </a:rPr>
              <a:t>2024.</a:t>
            </a:r>
            <a:endParaRPr sz="17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9696" y="581149"/>
            <a:ext cx="6242304" cy="627380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04546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1A20A"/>
                </a:solidFill>
              </a:rPr>
              <a:t>Skills</a:t>
            </a:r>
            <a:r>
              <a:rPr dirty="0" sz="3200" spc="-175">
                <a:solidFill>
                  <a:srgbClr val="F1A20A"/>
                </a:solidFill>
              </a:rPr>
              <a:t> </a:t>
            </a:r>
            <a:r>
              <a:rPr dirty="0" sz="3200">
                <a:solidFill>
                  <a:srgbClr val="F1A20A"/>
                </a:solidFill>
              </a:rPr>
              <a:t>Agenda:</a:t>
            </a:r>
            <a:r>
              <a:rPr dirty="0" sz="3200" spc="-75">
                <a:solidFill>
                  <a:srgbClr val="F1A20A"/>
                </a:solidFill>
              </a:rPr>
              <a:t> </a:t>
            </a:r>
            <a:r>
              <a:rPr dirty="0" sz="3200">
                <a:solidFill>
                  <a:srgbClr val="F1A20A"/>
                </a:solidFill>
              </a:rPr>
              <a:t>highlights</a:t>
            </a:r>
            <a:r>
              <a:rPr dirty="0" sz="3200" spc="-80">
                <a:solidFill>
                  <a:srgbClr val="F1A20A"/>
                </a:solidFill>
              </a:rPr>
              <a:t> </a:t>
            </a:r>
            <a:r>
              <a:rPr dirty="0" sz="3200" spc="-25">
                <a:solidFill>
                  <a:srgbClr val="F1A20A"/>
                </a:solidFill>
              </a:rPr>
              <a:t>II</a:t>
            </a:r>
            <a:endParaRPr sz="3200"/>
          </a:p>
        </p:txBody>
      </p:sp>
      <p:sp>
        <p:nvSpPr>
          <p:cNvPr id="5" name="object 5" descr=""/>
          <p:cNvSpPr txBox="1"/>
          <p:nvPr/>
        </p:nvSpPr>
        <p:spPr>
          <a:xfrm>
            <a:off x="220776" y="173558"/>
            <a:ext cx="12293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18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03098" y="1848967"/>
            <a:ext cx="5803265" cy="2854325"/>
          </a:xfrm>
          <a:prstGeom prst="rect">
            <a:avLst/>
          </a:prstGeom>
        </p:spPr>
        <p:txBody>
          <a:bodyPr wrap="square" lIns="0" tIns="10858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855"/>
              </a:spcBef>
            </a:pP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European</a:t>
            </a:r>
            <a:r>
              <a:rPr dirty="0" sz="2000" spc="-13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Alliance</a:t>
            </a:r>
            <a:r>
              <a:rPr dirty="0" sz="2000" spc="-4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for</a:t>
            </a:r>
            <a:r>
              <a:rPr dirty="0" sz="2000" spc="-12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Apprenticeships</a:t>
            </a:r>
            <a:r>
              <a:rPr dirty="0" sz="2000" spc="-6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A20A"/>
                </a:solidFill>
                <a:latin typeface="Arial"/>
                <a:cs typeface="Arial"/>
              </a:rPr>
              <a:t>(EAfA):</a:t>
            </a:r>
            <a:endParaRPr sz="2000">
              <a:latin typeface="Arial"/>
              <a:cs typeface="Arial"/>
            </a:endParaRPr>
          </a:p>
          <a:p>
            <a:pPr marL="299085" marR="5080" indent="-287020">
              <a:lnSpc>
                <a:spcPts val="2160"/>
              </a:lnSpc>
              <a:spcBef>
                <a:spcPts val="1025"/>
              </a:spcBef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10th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anniversary</a:t>
            </a:r>
            <a:r>
              <a:rPr dirty="0" sz="20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000" spc="-1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Alliance with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almost</a:t>
            </a:r>
            <a:r>
              <a:rPr dirty="0" sz="20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400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members</a:t>
            </a:r>
            <a:r>
              <a:rPr dirty="0" sz="2000" spc="-6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20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more</a:t>
            </a:r>
            <a:r>
              <a:rPr dirty="0" sz="20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than</a:t>
            </a:r>
            <a:r>
              <a:rPr dirty="0" sz="20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1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apprenticeship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places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offered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95"/>
              </a:spcBef>
              <a:buClr>
                <a:srgbClr val="232A56"/>
              </a:buClr>
              <a:buFont typeface="Arial"/>
              <a:buChar char="•"/>
            </a:pP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Centres</a:t>
            </a:r>
            <a:r>
              <a:rPr dirty="0" sz="2000" spc="-5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of</a:t>
            </a:r>
            <a:r>
              <a:rPr dirty="0" sz="2000" spc="-4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A20A"/>
                </a:solidFill>
                <a:latin typeface="Arial"/>
                <a:cs typeface="Arial"/>
              </a:rPr>
              <a:t>Vocational</a:t>
            </a:r>
            <a:r>
              <a:rPr dirty="0" sz="2000" spc="-6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F1A20A"/>
                </a:solidFill>
                <a:latin typeface="Arial"/>
                <a:cs typeface="Arial"/>
              </a:rPr>
              <a:t>Excellence</a:t>
            </a:r>
            <a:r>
              <a:rPr dirty="0" sz="2000" spc="-5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F1A20A"/>
                </a:solidFill>
                <a:latin typeface="Arial"/>
                <a:cs typeface="Arial"/>
              </a:rPr>
              <a:t>(CoVEs)</a:t>
            </a:r>
            <a:endParaRPr sz="2000">
              <a:latin typeface="Arial"/>
              <a:cs typeface="Arial"/>
            </a:endParaRPr>
          </a:p>
          <a:p>
            <a:pPr marL="299085" marR="537845" indent="-287020">
              <a:lnSpc>
                <a:spcPts val="2160"/>
              </a:lnSpc>
              <a:spcBef>
                <a:spcPts val="1030"/>
              </a:spcBef>
              <a:buChar char="•"/>
              <a:tabLst>
                <a:tab pos="299085" algn="l"/>
              </a:tabLst>
            </a:pP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400</a:t>
            </a:r>
            <a:r>
              <a:rPr dirty="0" sz="20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euros</a:t>
            </a:r>
            <a:r>
              <a:rPr dirty="0" sz="20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20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fund</a:t>
            </a:r>
            <a:r>
              <a:rPr dirty="0" sz="20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100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CoVE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projects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lasting</a:t>
            </a:r>
            <a:r>
              <a:rPr dirty="0" sz="20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4</a:t>
            </a:r>
            <a:r>
              <a:rPr dirty="0" sz="20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years</a:t>
            </a:r>
            <a:r>
              <a:rPr dirty="0" sz="20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20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0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period</a:t>
            </a:r>
            <a:r>
              <a:rPr dirty="0" sz="20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2021-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2027.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5979" y="581149"/>
            <a:ext cx="6248400" cy="627380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27177" y="546862"/>
            <a:ext cx="4460240" cy="866140"/>
          </a:xfrm>
          <a:prstGeom prst="rect"/>
        </p:spPr>
        <p:txBody>
          <a:bodyPr wrap="square" lIns="0" tIns="63500" rIns="0" bIns="0" rtlCol="0" vert="horz">
            <a:spAutoFit/>
          </a:bodyPr>
          <a:lstStyle/>
          <a:p>
            <a:pPr marL="12700" marR="5080">
              <a:lnSpc>
                <a:spcPts val="3130"/>
              </a:lnSpc>
              <a:spcBef>
                <a:spcPts val="500"/>
              </a:spcBef>
            </a:pPr>
            <a:r>
              <a:rPr dirty="0" sz="2900">
                <a:solidFill>
                  <a:srgbClr val="F1A20A"/>
                </a:solidFill>
              </a:rPr>
              <a:t>Skills</a:t>
            </a:r>
            <a:r>
              <a:rPr dirty="0" sz="2900" spc="-30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in</a:t>
            </a:r>
            <a:r>
              <a:rPr dirty="0" sz="2900" spc="-20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the</a:t>
            </a:r>
            <a:r>
              <a:rPr dirty="0" sz="2900" spc="-25">
                <a:solidFill>
                  <a:srgbClr val="F1A20A"/>
                </a:solidFill>
              </a:rPr>
              <a:t> </a:t>
            </a:r>
            <a:r>
              <a:rPr dirty="0" sz="2900">
                <a:solidFill>
                  <a:srgbClr val="F1A20A"/>
                </a:solidFill>
              </a:rPr>
              <a:t>spotlight:</a:t>
            </a:r>
            <a:r>
              <a:rPr dirty="0" sz="2900" spc="-45">
                <a:solidFill>
                  <a:srgbClr val="F1A20A"/>
                </a:solidFill>
              </a:rPr>
              <a:t> </a:t>
            </a:r>
            <a:r>
              <a:rPr dirty="0" sz="2900" spc="-25">
                <a:solidFill>
                  <a:srgbClr val="F1A20A"/>
                </a:solidFill>
              </a:rPr>
              <a:t>EU </a:t>
            </a:r>
            <a:r>
              <a:rPr dirty="0" sz="2900" spc="-10">
                <a:solidFill>
                  <a:srgbClr val="F1A20A"/>
                </a:solidFill>
              </a:rPr>
              <a:t>events</a:t>
            </a:r>
            <a:endParaRPr sz="2900"/>
          </a:p>
        </p:txBody>
      </p:sp>
      <p:sp>
        <p:nvSpPr>
          <p:cNvPr id="5" name="object 5" descr=""/>
          <p:cNvSpPr txBox="1"/>
          <p:nvPr/>
        </p:nvSpPr>
        <p:spPr>
          <a:xfrm>
            <a:off x="6274053" y="5577175"/>
            <a:ext cx="254635" cy="3409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655"/>
              </a:lnSpc>
            </a:pP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of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20776" y="173558"/>
            <a:ext cx="122936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WHERE</a:t>
            </a: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WE</a:t>
            </a:r>
            <a:r>
              <a:rPr dirty="0" sz="12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19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8" name="object 8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8171" y="596896"/>
            <a:ext cx="6243828" cy="6261102"/>
          </a:xfrm>
          <a:prstGeom prst="rect">
            <a:avLst/>
          </a:prstGeom>
        </p:spPr>
      </p:pic>
      <p:sp>
        <p:nvSpPr>
          <p:cNvPr id="9" name="object 9" descr=""/>
          <p:cNvSpPr txBox="1"/>
          <p:nvPr/>
        </p:nvSpPr>
        <p:spPr>
          <a:xfrm>
            <a:off x="227177" y="1447927"/>
            <a:ext cx="6817359" cy="513778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95"/>
              </a:spcBef>
              <a:buChar char="•"/>
              <a:tabLst>
                <a:tab pos="299085" algn="l"/>
              </a:tabLst>
            </a:pPr>
            <a:r>
              <a:rPr dirty="0" sz="2200">
                <a:solidFill>
                  <a:srgbClr val="00AF50"/>
                </a:solidFill>
                <a:latin typeface="Arial"/>
                <a:cs typeface="Arial"/>
              </a:rPr>
              <a:t>9</a:t>
            </a:r>
            <a:r>
              <a:rPr dirty="0" sz="2200" spc="-20">
                <a:solidFill>
                  <a:srgbClr val="00AF50"/>
                </a:solidFill>
                <a:latin typeface="Arial"/>
                <a:cs typeface="Arial"/>
              </a:rPr>
              <a:t> May:</a:t>
            </a:r>
            <a:endParaRPr sz="22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The</a:t>
            </a:r>
            <a:r>
              <a:rPr dirty="0" u="sng" sz="22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200" spc="-1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European</a:t>
            </a:r>
            <a:r>
              <a:rPr dirty="0" u="sng" sz="2200" spc="-7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200" spc="-2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Year</a:t>
            </a:r>
            <a:r>
              <a:rPr dirty="0" u="sng" sz="2200" spc="-4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of</a:t>
            </a:r>
            <a:r>
              <a:rPr dirty="0" u="sng" sz="22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Skills</a:t>
            </a:r>
            <a:r>
              <a:rPr dirty="0" u="sng" sz="2200" spc="-6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4"/>
              </a:rPr>
              <a:t>Festival</a:t>
            </a:r>
            <a:r>
              <a:rPr dirty="0" sz="2200" spc="-4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dirty="0" sz="2200" spc="-5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6700+</a:t>
            </a:r>
            <a:r>
              <a:rPr dirty="0" sz="2200" spc="-45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people</a:t>
            </a:r>
            <a:endParaRPr sz="2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2200">
                <a:solidFill>
                  <a:srgbClr val="00AF50"/>
                </a:solidFill>
                <a:latin typeface="Arial"/>
                <a:cs typeface="Arial"/>
              </a:rPr>
              <a:t>8</a:t>
            </a:r>
            <a:r>
              <a:rPr dirty="0" sz="2200" spc="-1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AF50"/>
                </a:solidFill>
                <a:latin typeface="Arial"/>
                <a:cs typeface="Arial"/>
              </a:rPr>
              <a:t>- 9</a:t>
            </a:r>
            <a:r>
              <a:rPr dirty="0" sz="2200" spc="-15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z="2200" spc="-20">
                <a:solidFill>
                  <a:srgbClr val="00AF50"/>
                </a:solidFill>
                <a:latin typeface="Arial"/>
                <a:cs typeface="Arial"/>
              </a:rPr>
              <a:t>June:</a:t>
            </a:r>
            <a:endParaRPr sz="22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</a:pP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Making</a:t>
            </a:r>
            <a:r>
              <a:rPr dirty="0" u="sng" sz="2200" spc="-3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Skills</a:t>
            </a:r>
            <a:r>
              <a:rPr dirty="0" u="sng" sz="2200" spc="-5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2200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  <a:hlinkClick r:id="rId5"/>
              </a:rPr>
              <a:t>Count</a:t>
            </a:r>
            <a:r>
              <a:rPr dirty="0" u="sng" sz="2200" spc="-45">
                <a:solidFill>
                  <a:srgbClr val="001F5F"/>
                </a:solidFill>
                <a:uFill>
                  <a:solidFill>
                    <a:srgbClr val="001F5F"/>
                  </a:solidFill>
                </a:uFill>
                <a:latin typeface="Arial"/>
                <a:cs typeface="Arial"/>
              </a:rPr>
              <a:t> </a:t>
            </a:r>
            <a:r>
              <a:rPr dirty="0" sz="2200" spc="-30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200">
                <a:solidFill>
                  <a:srgbClr val="001F5F"/>
                </a:solidFill>
                <a:latin typeface="Arial"/>
                <a:cs typeface="Arial"/>
              </a:rPr>
              <a:t>-</a:t>
            </a:r>
            <a:r>
              <a:rPr dirty="0" sz="2200" spc="-45">
                <a:solidFill>
                  <a:srgbClr val="001F5F"/>
                </a:solidFill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1200+</a:t>
            </a:r>
            <a:r>
              <a:rPr dirty="0" sz="2200" spc="-35" b="1">
                <a:latin typeface="Arial"/>
                <a:cs typeface="Arial"/>
              </a:rPr>
              <a:t> </a:t>
            </a:r>
            <a:r>
              <a:rPr dirty="0" sz="2200" b="1">
                <a:latin typeface="Arial"/>
                <a:cs typeface="Arial"/>
              </a:rPr>
              <a:t>people</a:t>
            </a:r>
            <a:r>
              <a:rPr dirty="0" sz="2200" spc="-40" b="1">
                <a:latin typeface="Arial"/>
                <a:cs typeface="Arial"/>
              </a:rPr>
              <a:t> </a:t>
            </a:r>
            <a:r>
              <a:rPr dirty="0" sz="2200" spc="-10" b="1">
                <a:latin typeface="Arial"/>
                <a:cs typeface="Arial"/>
              </a:rPr>
              <a:t>attended</a:t>
            </a:r>
            <a:endParaRPr sz="2200">
              <a:latin typeface="Arial"/>
              <a:cs typeface="Arial"/>
            </a:endParaRPr>
          </a:p>
          <a:p>
            <a:pPr marL="104139">
              <a:lnSpc>
                <a:spcPct val="100000"/>
              </a:lnSpc>
              <a:spcBef>
                <a:spcPts val="1864"/>
              </a:spcBef>
            </a:pPr>
            <a:r>
              <a:rPr dirty="0" sz="2900" b="1">
                <a:solidFill>
                  <a:srgbClr val="F1A20A"/>
                </a:solidFill>
                <a:latin typeface="Arial"/>
                <a:cs typeface="Arial"/>
              </a:rPr>
              <a:t>Skills</a:t>
            </a:r>
            <a:r>
              <a:rPr dirty="0" sz="2900" spc="-4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F1A20A"/>
                </a:solidFill>
                <a:latin typeface="Arial"/>
                <a:cs typeface="Arial"/>
              </a:rPr>
              <a:t>in</a:t>
            </a:r>
            <a:r>
              <a:rPr dirty="0" sz="2900" spc="-2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F1A20A"/>
                </a:solidFill>
                <a:latin typeface="Arial"/>
                <a:cs typeface="Arial"/>
              </a:rPr>
              <a:t>the</a:t>
            </a:r>
            <a:r>
              <a:rPr dirty="0" sz="2900" spc="-2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F1A20A"/>
                </a:solidFill>
                <a:latin typeface="Arial"/>
                <a:cs typeface="Arial"/>
              </a:rPr>
              <a:t>spotlight:</a:t>
            </a:r>
            <a:r>
              <a:rPr dirty="0" sz="2900" spc="-5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900" b="1">
                <a:solidFill>
                  <a:srgbClr val="F1A20A"/>
                </a:solidFill>
                <a:latin typeface="Arial"/>
                <a:cs typeface="Arial"/>
              </a:rPr>
              <a:t>local</a:t>
            </a:r>
            <a:r>
              <a:rPr dirty="0" sz="2900" spc="-30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2900" spc="-10" b="1">
                <a:solidFill>
                  <a:srgbClr val="F1A20A"/>
                </a:solidFill>
                <a:latin typeface="Arial"/>
                <a:cs typeface="Arial"/>
              </a:rPr>
              <a:t>events</a:t>
            </a:r>
            <a:endParaRPr sz="2900">
              <a:latin typeface="Arial"/>
              <a:cs typeface="Arial"/>
            </a:endParaRPr>
          </a:p>
          <a:p>
            <a:pPr marL="354965" marR="720090" indent="-342900">
              <a:lnSpc>
                <a:spcPts val="2590"/>
              </a:lnSpc>
              <a:spcBef>
                <a:spcPts val="459"/>
              </a:spcBef>
              <a:buFont typeface="Arial"/>
              <a:buChar char="•"/>
              <a:tabLst>
                <a:tab pos="354965" algn="l"/>
              </a:tabLst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Over</a:t>
            </a:r>
            <a:r>
              <a:rPr dirty="0" sz="24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1200</a:t>
            </a:r>
            <a:r>
              <a:rPr dirty="0" sz="24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planned</a:t>
            </a:r>
            <a:r>
              <a:rPr dirty="0" sz="24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so</a:t>
            </a:r>
            <a:r>
              <a:rPr dirty="0" sz="24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far</a:t>
            </a:r>
            <a:r>
              <a:rPr dirty="0" sz="24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–</a:t>
            </a:r>
            <a:r>
              <a:rPr dirty="0" sz="24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800+</a:t>
            </a:r>
            <a:r>
              <a:rPr dirty="0" sz="24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already implemented</a:t>
            </a:r>
            <a:endParaRPr sz="2400">
              <a:latin typeface="Arial"/>
              <a:cs typeface="Arial"/>
            </a:endParaRPr>
          </a:p>
          <a:p>
            <a:pPr marL="354965" marR="473709" indent="-342900">
              <a:lnSpc>
                <a:spcPts val="2590"/>
              </a:lnSpc>
              <a:spcBef>
                <a:spcPts val="1605"/>
              </a:spcBef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Spread</a:t>
            </a:r>
            <a:r>
              <a:rPr dirty="0" sz="24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across</a:t>
            </a:r>
            <a:r>
              <a:rPr dirty="0" sz="24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38</a:t>
            </a:r>
            <a:r>
              <a:rPr dirty="0" sz="24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countries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.</a:t>
            </a:r>
            <a:r>
              <a:rPr dirty="0" sz="2400" spc="-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Most</a:t>
            </a:r>
            <a:r>
              <a:rPr dirty="0" sz="24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events</a:t>
            </a:r>
            <a:r>
              <a:rPr dirty="0" sz="24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in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Belgium,</a:t>
            </a:r>
            <a:r>
              <a:rPr dirty="0" sz="2400" spc="-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Italy,</a:t>
            </a:r>
            <a:r>
              <a:rPr dirty="0" sz="24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Spain,</a:t>
            </a:r>
            <a:r>
              <a:rPr dirty="0" sz="2400" spc="-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Germany</a:t>
            </a:r>
            <a:r>
              <a:rPr dirty="0" sz="24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2400" spc="-8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France</a:t>
            </a:r>
            <a:endParaRPr sz="2400">
              <a:latin typeface="Arial"/>
              <a:cs typeface="Arial"/>
            </a:endParaRPr>
          </a:p>
          <a:p>
            <a:pPr marL="354965" indent="-342265">
              <a:lnSpc>
                <a:spcPts val="2735"/>
              </a:lnSpc>
              <a:spcBef>
                <a:spcPts val="1270"/>
              </a:spcBef>
              <a:buChar char="•"/>
              <a:tabLst>
                <a:tab pos="354965" algn="l"/>
              </a:tabLst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Around</a:t>
            </a:r>
            <a:r>
              <a:rPr dirty="0" sz="24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70%</a:t>
            </a:r>
            <a:r>
              <a:rPr dirty="0" sz="24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4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4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events</a:t>
            </a:r>
            <a:r>
              <a:rPr dirty="0" sz="24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address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595"/>
              </a:lnSpc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more</a:t>
            </a:r>
            <a:r>
              <a:rPr dirty="0" sz="24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than</a:t>
            </a:r>
            <a:r>
              <a:rPr dirty="0" sz="24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one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4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4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specific</a:t>
            </a:r>
            <a:r>
              <a:rPr dirty="0" sz="24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objectives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595"/>
              </a:lnSpc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400" spc="-9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65">
                <a:solidFill>
                  <a:srgbClr val="232A56"/>
                </a:solidFill>
                <a:latin typeface="Arial"/>
                <a:cs typeface="Arial"/>
              </a:rPr>
              <a:t>Year.</a:t>
            </a:r>
            <a:r>
              <a:rPr dirty="0" sz="24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Investment</a:t>
            </a:r>
            <a:r>
              <a:rPr dirty="0" sz="2400" spc="-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24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24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354965">
              <a:lnSpc>
                <a:spcPts val="2735"/>
              </a:lnSpc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2400" spc="-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relevance</a:t>
            </a:r>
            <a:r>
              <a:rPr dirty="0" sz="2400" spc="-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are</a:t>
            </a:r>
            <a:r>
              <a:rPr dirty="0" sz="2400" spc="-10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addressed</a:t>
            </a:r>
            <a:r>
              <a:rPr dirty="0" sz="2400" spc="-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400" spc="-9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most.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4016070" y="884618"/>
            <a:ext cx="699135" cy="206375"/>
          </a:xfrm>
          <a:custGeom>
            <a:avLst/>
            <a:gdLst/>
            <a:ahLst/>
            <a:cxnLst/>
            <a:rect l="l" t="t" r="r" b="b"/>
            <a:pathLst>
              <a:path w="699135" h="206375">
                <a:moveTo>
                  <a:pt x="185064" y="30911"/>
                </a:moveTo>
                <a:lnTo>
                  <a:pt x="182702" y="18694"/>
                </a:lnTo>
                <a:lnTo>
                  <a:pt x="176199" y="8890"/>
                </a:lnTo>
                <a:lnTo>
                  <a:pt x="166408" y="2362"/>
                </a:lnTo>
                <a:lnTo>
                  <a:pt x="154216" y="0"/>
                </a:lnTo>
                <a:lnTo>
                  <a:pt x="142024" y="2362"/>
                </a:lnTo>
                <a:lnTo>
                  <a:pt x="132245" y="8890"/>
                </a:lnTo>
                <a:lnTo>
                  <a:pt x="125742" y="18694"/>
                </a:lnTo>
                <a:lnTo>
                  <a:pt x="123380" y="30911"/>
                </a:lnTo>
                <a:lnTo>
                  <a:pt x="123380" y="92722"/>
                </a:lnTo>
                <a:lnTo>
                  <a:pt x="125742" y="104940"/>
                </a:lnTo>
                <a:lnTo>
                  <a:pt x="132245" y="114731"/>
                </a:lnTo>
                <a:lnTo>
                  <a:pt x="142024" y="121259"/>
                </a:lnTo>
                <a:lnTo>
                  <a:pt x="154216" y="123621"/>
                </a:lnTo>
                <a:lnTo>
                  <a:pt x="166408" y="121259"/>
                </a:lnTo>
                <a:lnTo>
                  <a:pt x="176199" y="114731"/>
                </a:lnTo>
                <a:lnTo>
                  <a:pt x="182702" y="104940"/>
                </a:lnTo>
                <a:lnTo>
                  <a:pt x="185064" y="92722"/>
                </a:lnTo>
                <a:lnTo>
                  <a:pt x="185064" y="30911"/>
                </a:lnTo>
                <a:close/>
              </a:path>
              <a:path w="699135" h="206375">
                <a:moveTo>
                  <a:pt x="575741" y="30911"/>
                </a:moveTo>
                <a:lnTo>
                  <a:pt x="573379" y="18694"/>
                </a:lnTo>
                <a:lnTo>
                  <a:pt x="566877" y="8890"/>
                </a:lnTo>
                <a:lnTo>
                  <a:pt x="557085" y="2362"/>
                </a:lnTo>
                <a:lnTo>
                  <a:pt x="544893" y="0"/>
                </a:lnTo>
                <a:lnTo>
                  <a:pt x="532701" y="2362"/>
                </a:lnTo>
                <a:lnTo>
                  <a:pt x="522922" y="8890"/>
                </a:lnTo>
                <a:lnTo>
                  <a:pt x="516407" y="18694"/>
                </a:lnTo>
                <a:lnTo>
                  <a:pt x="514057" y="30911"/>
                </a:lnTo>
                <a:lnTo>
                  <a:pt x="514057" y="92722"/>
                </a:lnTo>
                <a:lnTo>
                  <a:pt x="516420" y="104940"/>
                </a:lnTo>
                <a:lnTo>
                  <a:pt x="522922" y="114731"/>
                </a:lnTo>
                <a:lnTo>
                  <a:pt x="532701" y="121259"/>
                </a:lnTo>
                <a:lnTo>
                  <a:pt x="544893" y="123621"/>
                </a:lnTo>
                <a:lnTo>
                  <a:pt x="557085" y="121259"/>
                </a:lnTo>
                <a:lnTo>
                  <a:pt x="566877" y="114731"/>
                </a:lnTo>
                <a:lnTo>
                  <a:pt x="573379" y="104940"/>
                </a:lnTo>
                <a:lnTo>
                  <a:pt x="575741" y="92722"/>
                </a:lnTo>
                <a:lnTo>
                  <a:pt x="575741" y="30911"/>
                </a:lnTo>
                <a:close/>
              </a:path>
              <a:path w="699135" h="206375">
                <a:moveTo>
                  <a:pt x="699109" y="61810"/>
                </a:moveTo>
                <a:lnTo>
                  <a:pt x="616864" y="61810"/>
                </a:lnTo>
                <a:lnTo>
                  <a:pt x="616864" y="92722"/>
                </a:lnTo>
                <a:lnTo>
                  <a:pt x="611251" y="120929"/>
                </a:lnTo>
                <a:lnTo>
                  <a:pt x="595909" y="143840"/>
                </a:lnTo>
                <a:lnTo>
                  <a:pt x="573049" y="159207"/>
                </a:lnTo>
                <a:lnTo>
                  <a:pt x="544893" y="164833"/>
                </a:lnTo>
                <a:lnTo>
                  <a:pt x="516737" y="159207"/>
                </a:lnTo>
                <a:lnTo>
                  <a:pt x="493877" y="143840"/>
                </a:lnTo>
                <a:lnTo>
                  <a:pt x="478536" y="120929"/>
                </a:lnTo>
                <a:lnTo>
                  <a:pt x="472922" y="92722"/>
                </a:lnTo>
                <a:lnTo>
                  <a:pt x="472922" y="61810"/>
                </a:lnTo>
                <a:lnTo>
                  <a:pt x="226187" y="61810"/>
                </a:lnTo>
                <a:lnTo>
                  <a:pt x="226187" y="92722"/>
                </a:lnTo>
                <a:lnTo>
                  <a:pt x="220573" y="120929"/>
                </a:lnTo>
                <a:lnTo>
                  <a:pt x="205232" y="143840"/>
                </a:lnTo>
                <a:lnTo>
                  <a:pt x="182372" y="159207"/>
                </a:lnTo>
                <a:lnTo>
                  <a:pt x="154216" y="164833"/>
                </a:lnTo>
                <a:lnTo>
                  <a:pt x="126060" y="159207"/>
                </a:lnTo>
                <a:lnTo>
                  <a:pt x="103200" y="143840"/>
                </a:lnTo>
                <a:lnTo>
                  <a:pt x="87858" y="120929"/>
                </a:lnTo>
                <a:lnTo>
                  <a:pt x="82245" y="92722"/>
                </a:lnTo>
                <a:lnTo>
                  <a:pt x="82245" y="61810"/>
                </a:lnTo>
                <a:lnTo>
                  <a:pt x="0" y="61810"/>
                </a:lnTo>
                <a:lnTo>
                  <a:pt x="0" y="206032"/>
                </a:lnTo>
                <a:lnTo>
                  <a:pt x="699109" y="206032"/>
                </a:lnTo>
                <a:lnTo>
                  <a:pt x="699109" y="6181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8331708" y="579120"/>
                  </a:moveTo>
                  <a:lnTo>
                    <a:pt x="0" y="579120"/>
                  </a:lnTo>
                  <a:lnTo>
                    <a:pt x="0" y="6858000"/>
                  </a:lnTo>
                  <a:lnTo>
                    <a:pt x="8331708" y="6858000"/>
                  </a:lnTo>
                  <a:lnTo>
                    <a:pt x="8331708" y="579120"/>
                  </a:lnTo>
                  <a:close/>
                </a:path>
                <a:path w="12192000" h="6858000">
                  <a:moveTo>
                    <a:pt x="12192000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12192000" y="5699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8463" y="5030128"/>
              <a:ext cx="1970907" cy="1376750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95376" y="838911"/>
            <a:ext cx="406336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spc="-20">
                <a:solidFill>
                  <a:srgbClr val="FFFFFF"/>
                </a:solidFill>
              </a:rPr>
              <a:t>Today's</a:t>
            </a:r>
            <a:r>
              <a:rPr dirty="0" sz="3200" spc="-170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presentation</a:t>
            </a:r>
            <a:endParaRPr sz="3200"/>
          </a:p>
        </p:txBody>
      </p:sp>
      <p:sp>
        <p:nvSpPr>
          <p:cNvPr id="6" name="object 6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829943" y="1142569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endParaRPr sz="8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Gettyimages</a:t>
            </a:r>
            <a:endParaRPr sz="8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620774" y="571497"/>
            <a:ext cx="11571605" cy="6286500"/>
            <a:chOff x="620774" y="571497"/>
            <a:chExt cx="11571605" cy="6286500"/>
          </a:xfrm>
        </p:grpSpPr>
        <p:sp>
          <p:nvSpPr>
            <p:cNvPr id="9" name="object 9" descr=""/>
            <p:cNvSpPr/>
            <p:nvPr/>
          </p:nvSpPr>
          <p:spPr>
            <a:xfrm>
              <a:off x="623952" y="2121862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19">
                  <a:moveTo>
                    <a:pt x="207034" y="0"/>
                  </a:moveTo>
                  <a:lnTo>
                    <a:pt x="159373" y="5483"/>
                  </a:lnTo>
                  <a:lnTo>
                    <a:pt x="115837" y="21064"/>
                  </a:lnTo>
                  <a:lnTo>
                    <a:pt x="77441" y="45502"/>
                  </a:lnTo>
                  <a:lnTo>
                    <a:pt x="45420" y="77553"/>
                  </a:lnTo>
                  <a:lnTo>
                    <a:pt x="21013" y="115975"/>
                  </a:lnTo>
                  <a:lnTo>
                    <a:pt x="5461" y="159526"/>
                  </a:lnTo>
                  <a:lnTo>
                    <a:pt x="0" y="206962"/>
                  </a:lnTo>
                  <a:lnTo>
                    <a:pt x="5463" y="254417"/>
                  </a:lnTo>
                  <a:lnTo>
                    <a:pt x="21025" y="297980"/>
                  </a:lnTo>
                  <a:lnTo>
                    <a:pt x="45443" y="336407"/>
                  </a:lnTo>
                  <a:lnTo>
                    <a:pt x="77476" y="368458"/>
                  </a:lnTo>
                  <a:lnTo>
                    <a:pt x="115882" y="392889"/>
                  </a:lnTo>
                  <a:lnTo>
                    <a:pt x="159421" y="408458"/>
                  </a:lnTo>
                  <a:lnTo>
                    <a:pt x="206848" y="413924"/>
                  </a:lnTo>
                  <a:lnTo>
                    <a:pt x="254277" y="408458"/>
                  </a:lnTo>
                  <a:lnTo>
                    <a:pt x="269468" y="403025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7"/>
                  </a:lnTo>
                  <a:lnTo>
                    <a:pt x="10892" y="206962"/>
                  </a:lnTo>
                  <a:lnTo>
                    <a:pt x="16117" y="162006"/>
                  </a:lnTo>
                  <a:lnTo>
                    <a:pt x="30901" y="120738"/>
                  </a:lnTo>
                  <a:lnTo>
                    <a:pt x="54009" y="84398"/>
                  </a:lnTo>
                  <a:lnTo>
                    <a:pt x="84347" y="54044"/>
                  </a:lnTo>
                  <a:lnTo>
                    <a:pt x="120715" y="30895"/>
                  </a:lnTo>
                  <a:lnTo>
                    <a:pt x="161939" y="16122"/>
                  </a:lnTo>
                  <a:lnTo>
                    <a:pt x="206848" y="10898"/>
                  </a:lnTo>
                  <a:lnTo>
                    <a:pt x="269561" y="10898"/>
                  </a:lnTo>
                  <a:lnTo>
                    <a:pt x="254438" y="5483"/>
                  </a:lnTo>
                  <a:lnTo>
                    <a:pt x="207034" y="0"/>
                  </a:lnTo>
                  <a:close/>
                </a:path>
                <a:path w="414019" h="414019">
                  <a:moveTo>
                    <a:pt x="269561" y="10898"/>
                  </a:moveTo>
                  <a:lnTo>
                    <a:pt x="206848" y="10898"/>
                  </a:ln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903" y="120784"/>
                  </a:lnTo>
                  <a:lnTo>
                    <a:pt x="397631" y="162029"/>
                  </a:lnTo>
                  <a:lnTo>
                    <a:pt x="402804" y="206962"/>
                  </a:lnTo>
                  <a:lnTo>
                    <a:pt x="397628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269468" y="403025"/>
                  </a:lnTo>
                  <a:lnTo>
                    <a:pt x="336222" y="368456"/>
                  </a:lnTo>
                  <a:lnTo>
                    <a:pt x="368255" y="336406"/>
                  </a:lnTo>
                  <a:lnTo>
                    <a:pt x="392673" y="297978"/>
                  </a:lnTo>
                  <a:lnTo>
                    <a:pt x="408234" y="254416"/>
                  </a:lnTo>
                  <a:lnTo>
                    <a:pt x="413697" y="206962"/>
                  </a:lnTo>
                  <a:lnTo>
                    <a:pt x="408249" y="159508"/>
                  </a:lnTo>
                  <a:lnTo>
                    <a:pt x="392701" y="115946"/>
                  </a:lnTo>
                  <a:lnTo>
                    <a:pt x="368295" y="77518"/>
                  </a:lnTo>
                  <a:lnTo>
                    <a:pt x="336327" y="45502"/>
                  </a:lnTo>
                  <a:lnTo>
                    <a:pt x="297949" y="21064"/>
                  </a:lnTo>
                  <a:lnTo>
                    <a:pt x="269561" y="10898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623952" y="2121862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19">
                  <a:moveTo>
                    <a:pt x="206848" y="10898"/>
                  </a:move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887" y="120738"/>
                  </a:lnTo>
                  <a:lnTo>
                    <a:pt x="397628" y="162006"/>
                  </a:lnTo>
                  <a:lnTo>
                    <a:pt x="402804" y="206962"/>
                  </a:lnTo>
                  <a:lnTo>
                    <a:pt x="397629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7"/>
                  </a:lnTo>
                  <a:lnTo>
                    <a:pt x="10892" y="206962"/>
                  </a:lnTo>
                  <a:lnTo>
                    <a:pt x="16109" y="162029"/>
                  </a:lnTo>
                  <a:lnTo>
                    <a:pt x="30872" y="120783"/>
                  </a:lnTo>
                  <a:lnTo>
                    <a:pt x="54009" y="84398"/>
                  </a:lnTo>
                  <a:lnTo>
                    <a:pt x="84347" y="54044"/>
                  </a:lnTo>
                  <a:lnTo>
                    <a:pt x="120715" y="30895"/>
                  </a:lnTo>
                  <a:lnTo>
                    <a:pt x="161939" y="16122"/>
                  </a:lnTo>
                  <a:lnTo>
                    <a:pt x="206848" y="10898"/>
                  </a:lnTo>
                </a:path>
                <a:path w="414019" h="414019">
                  <a:moveTo>
                    <a:pt x="206848" y="0"/>
                  </a:moveTo>
                  <a:lnTo>
                    <a:pt x="159420" y="5466"/>
                  </a:lnTo>
                  <a:lnTo>
                    <a:pt x="115882" y="21036"/>
                  </a:lnTo>
                  <a:lnTo>
                    <a:pt x="77476" y="45467"/>
                  </a:lnTo>
                  <a:lnTo>
                    <a:pt x="45442" y="77518"/>
                  </a:lnTo>
                  <a:lnTo>
                    <a:pt x="21024" y="115946"/>
                  </a:lnTo>
                  <a:lnTo>
                    <a:pt x="5463" y="159508"/>
                  </a:lnTo>
                  <a:lnTo>
                    <a:pt x="0" y="206962"/>
                  </a:lnTo>
                  <a:lnTo>
                    <a:pt x="5462" y="254416"/>
                  </a:lnTo>
                  <a:lnTo>
                    <a:pt x="21023" y="297978"/>
                  </a:lnTo>
                  <a:lnTo>
                    <a:pt x="45441" y="336405"/>
                  </a:lnTo>
                  <a:lnTo>
                    <a:pt x="77474" y="368456"/>
                  </a:lnTo>
                  <a:lnTo>
                    <a:pt x="115880" y="392888"/>
                  </a:lnTo>
                  <a:lnTo>
                    <a:pt x="159419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97814" y="392889"/>
                  </a:lnTo>
                  <a:lnTo>
                    <a:pt x="336221" y="368458"/>
                  </a:lnTo>
                  <a:lnTo>
                    <a:pt x="368254" y="336408"/>
                  </a:lnTo>
                  <a:lnTo>
                    <a:pt x="392672" y="297980"/>
                  </a:lnTo>
                  <a:lnTo>
                    <a:pt x="408233" y="254417"/>
                  </a:lnTo>
                  <a:lnTo>
                    <a:pt x="413697" y="206962"/>
                  </a:lnTo>
                  <a:lnTo>
                    <a:pt x="408255" y="159526"/>
                  </a:lnTo>
                  <a:lnTo>
                    <a:pt x="392720" y="115976"/>
                  </a:lnTo>
                  <a:lnTo>
                    <a:pt x="368330" y="77554"/>
                  </a:lnTo>
                  <a:lnTo>
                    <a:pt x="336327" y="45502"/>
                  </a:lnTo>
                  <a:lnTo>
                    <a:pt x="297949" y="21064"/>
                  </a:lnTo>
                  <a:lnTo>
                    <a:pt x="254438" y="5483"/>
                  </a:lnTo>
                  <a:lnTo>
                    <a:pt x="207034" y="0"/>
                  </a:lnTo>
                  <a:lnTo>
                    <a:pt x="206848" y="0"/>
                  </a:lnTo>
                  <a:close/>
                </a:path>
              </a:pathLst>
            </a:custGeom>
            <a:ln w="6355">
              <a:solidFill>
                <a:srgbClr val="F1A20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788954" y="2230668"/>
              <a:ext cx="56515" cy="184150"/>
            </a:xfrm>
            <a:custGeom>
              <a:avLst/>
              <a:gdLst/>
              <a:ahLst/>
              <a:cxnLst/>
              <a:rect l="l" t="t" r="r" b="b"/>
              <a:pathLst>
                <a:path w="56515" h="184150">
                  <a:moveTo>
                    <a:pt x="56306" y="104"/>
                  </a:moveTo>
                  <a:lnTo>
                    <a:pt x="54350" y="0"/>
                  </a:lnTo>
                  <a:lnTo>
                    <a:pt x="41488" y="10234"/>
                  </a:lnTo>
                  <a:lnTo>
                    <a:pt x="27880" y="19449"/>
                  </a:lnTo>
                  <a:lnTo>
                    <a:pt x="21202" y="23328"/>
                  </a:lnTo>
                  <a:lnTo>
                    <a:pt x="14318" y="26811"/>
                  </a:lnTo>
                  <a:lnTo>
                    <a:pt x="7245" y="29892"/>
                  </a:lnTo>
                  <a:lnTo>
                    <a:pt x="0" y="32559"/>
                  </a:lnTo>
                  <a:lnTo>
                    <a:pt x="0" y="42927"/>
                  </a:lnTo>
                  <a:lnTo>
                    <a:pt x="11913" y="38077"/>
                  </a:lnTo>
                  <a:lnTo>
                    <a:pt x="23383" y="32119"/>
                  </a:lnTo>
                  <a:lnTo>
                    <a:pt x="34253" y="25344"/>
                  </a:lnTo>
                  <a:lnTo>
                    <a:pt x="43784" y="17692"/>
                  </a:lnTo>
                  <a:lnTo>
                    <a:pt x="43784" y="183552"/>
                  </a:lnTo>
                  <a:lnTo>
                    <a:pt x="56306" y="183552"/>
                  </a:lnTo>
                  <a:lnTo>
                    <a:pt x="56306" y="104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788954" y="2230668"/>
              <a:ext cx="56515" cy="184150"/>
            </a:xfrm>
            <a:custGeom>
              <a:avLst/>
              <a:gdLst/>
              <a:ahLst/>
              <a:cxnLst/>
              <a:rect l="l" t="t" r="r" b="b"/>
              <a:pathLst>
                <a:path w="56515" h="184150">
                  <a:moveTo>
                    <a:pt x="43784" y="183552"/>
                  </a:moveTo>
                  <a:lnTo>
                    <a:pt x="43784" y="17692"/>
                  </a:lnTo>
                  <a:lnTo>
                    <a:pt x="40638" y="20294"/>
                  </a:lnTo>
                  <a:lnTo>
                    <a:pt x="37534" y="22923"/>
                  </a:lnTo>
                  <a:lnTo>
                    <a:pt x="34253" y="25344"/>
                  </a:lnTo>
                  <a:lnTo>
                    <a:pt x="30826" y="27528"/>
                  </a:lnTo>
                  <a:lnTo>
                    <a:pt x="27163" y="29885"/>
                  </a:lnTo>
                  <a:lnTo>
                    <a:pt x="0" y="42927"/>
                  </a:lnTo>
                  <a:lnTo>
                    <a:pt x="0" y="32559"/>
                  </a:lnTo>
                  <a:lnTo>
                    <a:pt x="7245" y="29892"/>
                  </a:lnTo>
                  <a:lnTo>
                    <a:pt x="14318" y="26811"/>
                  </a:lnTo>
                  <a:lnTo>
                    <a:pt x="48015" y="5241"/>
                  </a:lnTo>
                  <a:lnTo>
                    <a:pt x="54350" y="0"/>
                  </a:lnTo>
                  <a:lnTo>
                    <a:pt x="56306" y="104"/>
                  </a:lnTo>
                  <a:lnTo>
                    <a:pt x="56306" y="183552"/>
                  </a:lnTo>
                  <a:lnTo>
                    <a:pt x="43784" y="183552"/>
                  </a:lnTo>
                  <a:close/>
                </a:path>
              </a:pathLst>
            </a:custGeom>
            <a:ln w="6354">
              <a:solidFill>
                <a:srgbClr val="F1A20A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623952" y="3046930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7043" y="0"/>
                  </a:moveTo>
                  <a:lnTo>
                    <a:pt x="206848" y="0"/>
                  </a:lnTo>
                  <a:lnTo>
                    <a:pt x="159373" y="5483"/>
                  </a:lnTo>
                  <a:lnTo>
                    <a:pt x="115837" y="21064"/>
                  </a:lnTo>
                  <a:lnTo>
                    <a:pt x="77441" y="45502"/>
                  </a:lnTo>
                  <a:lnTo>
                    <a:pt x="45420" y="77553"/>
                  </a:lnTo>
                  <a:lnTo>
                    <a:pt x="21013" y="115976"/>
                  </a:lnTo>
                  <a:lnTo>
                    <a:pt x="5461" y="159526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69467" y="403025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8"/>
                  </a:lnTo>
                  <a:lnTo>
                    <a:pt x="10892" y="206962"/>
                  </a:lnTo>
                  <a:lnTo>
                    <a:pt x="16119" y="162006"/>
                  </a:lnTo>
                  <a:lnTo>
                    <a:pt x="30903" y="120738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  <a:lnTo>
                    <a:pt x="269569" y="10898"/>
                  </a:lnTo>
                  <a:lnTo>
                    <a:pt x="254447" y="5483"/>
                  </a:lnTo>
                  <a:lnTo>
                    <a:pt x="207043" y="0"/>
                  </a:lnTo>
                  <a:close/>
                </a:path>
                <a:path w="414019" h="414020">
                  <a:moveTo>
                    <a:pt x="269569" y="10898"/>
                  </a:moveTo>
                  <a:lnTo>
                    <a:pt x="206848" y="10898"/>
                  </a:ln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903" y="120783"/>
                  </a:lnTo>
                  <a:lnTo>
                    <a:pt x="397631" y="162029"/>
                  </a:lnTo>
                  <a:lnTo>
                    <a:pt x="402804" y="206962"/>
                  </a:lnTo>
                  <a:lnTo>
                    <a:pt x="397628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269467" y="403025"/>
                  </a:lnTo>
                  <a:lnTo>
                    <a:pt x="336221" y="368456"/>
                  </a:lnTo>
                  <a:lnTo>
                    <a:pt x="368254" y="336405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49" y="159508"/>
                  </a:lnTo>
                  <a:lnTo>
                    <a:pt x="392703" y="115946"/>
                  </a:lnTo>
                  <a:lnTo>
                    <a:pt x="368299" y="77518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69569" y="10898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623952" y="3046930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6848" y="10898"/>
                  </a:move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887" y="120738"/>
                  </a:lnTo>
                  <a:lnTo>
                    <a:pt x="397628" y="162006"/>
                  </a:lnTo>
                  <a:lnTo>
                    <a:pt x="402804" y="206962"/>
                  </a:lnTo>
                  <a:lnTo>
                    <a:pt x="397629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8"/>
                  </a:lnTo>
                  <a:lnTo>
                    <a:pt x="10892" y="206962"/>
                  </a:lnTo>
                  <a:lnTo>
                    <a:pt x="16110" y="162029"/>
                  </a:lnTo>
                  <a:lnTo>
                    <a:pt x="30874" y="120783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</a:path>
                <a:path w="414019" h="414020">
                  <a:moveTo>
                    <a:pt x="206848" y="0"/>
                  </a:moveTo>
                  <a:lnTo>
                    <a:pt x="159420" y="5466"/>
                  </a:lnTo>
                  <a:lnTo>
                    <a:pt x="115882" y="21036"/>
                  </a:lnTo>
                  <a:lnTo>
                    <a:pt x="77476" y="45467"/>
                  </a:lnTo>
                  <a:lnTo>
                    <a:pt x="45442" y="77518"/>
                  </a:lnTo>
                  <a:lnTo>
                    <a:pt x="21024" y="115946"/>
                  </a:lnTo>
                  <a:lnTo>
                    <a:pt x="5463" y="159508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97814" y="392888"/>
                  </a:lnTo>
                  <a:lnTo>
                    <a:pt x="336221" y="368456"/>
                  </a:lnTo>
                  <a:lnTo>
                    <a:pt x="368254" y="336405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56" y="159526"/>
                  </a:lnTo>
                  <a:lnTo>
                    <a:pt x="392722" y="115976"/>
                  </a:lnTo>
                  <a:lnTo>
                    <a:pt x="368334" y="77553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54447" y="5483"/>
                  </a:lnTo>
                  <a:lnTo>
                    <a:pt x="207043" y="0"/>
                  </a:lnTo>
                  <a:lnTo>
                    <a:pt x="206916" y="0"/>
                  </a:lnTo>
                  <a:close/>
                </a:path>
              </a:pathLst>
            </a:custGeom>
            <a:ln w="6355">
              <a:solidFill>
                <a:srgbClr val="F1A20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3663" y="3153725"/>
              <a:ext cx="111047" cy="188776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623952" y="3970474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7043" y="0"/>
                  </a:moveTo>
                  <a:lnTo>
                    <a:pt x="206848" y="0"/>
                  </a:lnTo>
                  <a:lnTo>
                    <a:pt x="159373" y="5483"/>
                  </a:lnTo>
                  <a:lnTo>
                    <a:pt x="115837" y="21064"/>
                  </a:lnTo>
                  <a:lnTo>
                    <a:pt x="77441" y="45502"/>
                  </a:lnTo>
                  <a:lnTo>
                    <a:pt x="45420" y="77553"/>
                  </a:lnTo>
                  <a:lnTo>
                    <a:pt x="21013" y="115976"/>
                  </a:lnTo>
                  <a:lnTo>
                    <a:pt x="5461" y="159526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69467" y="403025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8"/>
                  </a:lnTo>
                  <a:lnTo>
                    <a:pt x="10892" y="206962"/>
                  </a:lnTo>
                  <a:lnTo>
                    <a:pt x="16119" y="162006"/>
                  </a:lnTo>
                  <a:lnTo>
                    <a:pt x="30903" y="120738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  <a:lnTo>
                    <a:pt x="269569" y="10898"/>
                  </a:lnTo>
                  <a:lnTo>
                    <a:pt x="254447" y="5483"/>
                  </a:lnTo>
                  <a:lnTo>
                    <a:pt x="207043" y="0"/>
                  </a:lnTo>
                  <a:close/>
                </a:path>
                <a:path w="414019" h="414020">
                  <a:moveTo>
                    <a:pt x="269569" y="10898"/>
                  </a:moveTo>
                  <a:lnTo>
                    <a:pt x="206848" y="10898"/>
                  </a:ln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903" y="120783"/>
                  </a:lnTo>
                  <a:lnTo>
                    <a:pt x="397631" y="162029"/>
                  </a:lnTo>
                  <a:lnTo>
                    <a:pt x="402804" y="206962"/>
                  </a:lnTo>
                  <a:lnTo>
                    <a:pt x="397628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269467" y="403025"/>
                  </a:lnTo>
                  <a:lnTo>
                    <a:pt x="336221" y="368456"/>
                  </a:lnTo>
                  <a:lnTo>
                    <a:pt x="368254" y="336405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49" y="159508"/>
                  </a:lnTo>
                  <a:lnTo>
                    <a:pt x="392703" y="115946"/>
                  </a:lnTo>
                  <a:lnTo>
                    <a:pt x="368299" y="77518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69569" y="10898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623952" y="3970474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6848" y="10898"/>
                  </a:move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887" y="120738"/>
                  </a:lnTo>
                  <a:lnTo>
                    <a:pt x="397628" y="162006"/>
                  </a:lnTo>
                  <a:lnTo>
                    <a:pt x="402804" y="206962"/>
                  </a:lnTo>
                  <a:lnTo>
                    <a:pt x="397629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8"/>
                  </a:lnTo>
                  <a:lnTo>
                    <a:pt x="10892" y="206962"/>
                  </a:lnTo>
                  <a:lnTo>
                    <a:pt x="16110" y="162029"/>
                  </a:lnTo>
                  <a:lnTo>
                    <a:pt x="30874" y="120783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</a:path>
                <a:path w="414019" h="414020">
                  <a:moveTo>
                    <a:pt x="206848" y="0"/>
                  </a:moveTo>
                  <a:lnTo>
                    <a:pt x="159420" y="5466"/>
                  </a:lnTo>
                  <a:lnTo>
                    <a:pt x="115882" y="21036"/>
                  </a:lnTo>
                  <a:lnTo>
                    <a:pt x="77476" y="45467"/>
                  </a:lnTo>
                  <a:lnTo>
                    <a:pt x="45442" y="77518"/>
                  </a:lnTo>
                  <a:lnTo>
                    <a:pt x="21024" y="115946"/>
                  </a:lnTo>
                  <a:lnTo>
                    <a:pt x="5463" y="159508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97814" y="392888"/>
                  </a:lnTo>
                  <a:lnTo>
                    <a:pt x="336221" y="368456"/>
                  </a:lnTo>
                  <a:lnTo>
                    <a:pt x="368254" y="336405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56" y="159526"/>
                  </a:lnTo>
                  <a:lnTo>
                    <a:pt x="392722" y="115976"/>
                  </a:lnTo>
                  <a:lnTo>
                    <a:pt x="368334" y="77553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54447" y="5483"/>
                  </a:lnTo>
                  <a:lnTo>
                    <a:pt x="207043" y="0"/>
                  </a:lnTo>
                  <a:lnTo>
                    <a:pt x="206916" y="0"/>
                  </a:lnTo>
                  <a:close/>
                </a:path>
              </a:pathLst>
            </a:custGeom>
            <a:ln w="6355">
              <a:solidFill>
                <a:srgbClr val="F1A20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76477" y="4082687"/>
              <a:ext cx="104934" cy="192019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623952" y="4895542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7043" y="0"/>
                  </a:moveTo>
                  <a:lnTo>
                    <a:pt x="159373" y="5483"/>
                  </a:lnTo>
                  <a:lnTo>
                    <a:pt x="115837" y="21064"/>
                  </a:lnTo>
                  <a:lnTo>
                    <a:pt x="77441" y="45502"/>
                  </a:lnTo>
                  <a:lnTo>
                    <a:pt x="45420" y="77553"/>
                  </a:lnTo>
                  <a:lnTo>
                    <a:pt x="21013" y="115976"/>
                  </a:lnTo>
                  <a:lnTo>
                    <a:pt x="5461" y="159526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69467" y="403025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7"/>
                  </a:lnTo>
                  <a:lnTo>
                    <a:pt x="10892" y="206962"/>
                  </a:lnTo>
                  <a:lnTo>
                    <a:pt x="16119" y="162006"/>
                  </a:lnTo>
                  <a:lnTo>
                    <a:pt x="30903" y="120738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  <a:lnTo>
                    <a:pt x="269569" y="10898"/>
                  </a:lnTo>
                  <a:lnTo>
                    <a:pt x="254447" y="5483"/>
                  </a:lnTo>
                  <a:lnTo>
                    <a:pt x="207043" y="0"/>
                  </a:lnTo>
                  <a:close/>
                </a:path>
                <a:path w="414019" h="414020">
                  <a:moveTo>
                    <a:pt x="269569" y="10898"/>
                  </a:moveTo>
                  <a:lnTo>
                    <a:pt x="206848" y="10898"/>
                  </a:ln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903" y="120784"/>
                  </a:lnTo>
                  <a:lnTo>
                    <a:pt x="397631" y="162029"/>
                  </a:lnTo>
                  <a:lnTo>
                    <a:pt x="402804" y="206962"/>
                  </a:lnTo>
                  <a:lnTo>
                    <a:pt x="397628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269467" y="403025"/>
                  </a:lnTo>
                  <a:lnTo>
                    <a:pt x="336221" y="368456"/>
                  </a:lnTo>
                  <a:lnTo>
                    <a:pt x="368254" y="336406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49" y="159508"/>
                  </a:lnTo>
                  <a:lnTo>
                    <a:pt x="392703" y="115946"/>
                  </a:lnTo>
                  <a:lnTo>
                    <a:pt x="368299" y="77518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69569" y="10898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623952" y="4895542"/>
              <a:ext cx="414020" cy="414020"/>
            </a:xfrm>
            <a:custGeom>
              <a:avLst/>
              <a:gdLst/>
              <a:ahLst/>
              <a:cxnLst/>
              <a:rect l="l" t="t" r="r" b="b"/>
              <a:pathLst>
                <a:path w="414019" h="414020">
                  <a:moveTo>
                    <a:pt x="206848" y="10898"/>
                  </a:moveTo>
                  <a:lnTo>
                    <a:pt x="251779" y="16076"/>
                  </a:lnTo>
                  <a:lnTo>
                    <a:pt x="293025" y="30826"/>
                  </a:lnTo>
                  <a:lnTo>
                    <a:pt x="329409" y="53971"/>
                  </a:lnTo>
                  <a:lnTo>
                    <a:pt x="359755" y="84334"/>
                  </a:lnTo>
                  <a:lnTo>
                    <a:pt x="382887" y="120738"/>
                  </a:lnTo>
                  <a:lnTo>
                    <a:pt x="397628" y="162006"/>
                  </a:lnTo>
                  <a:lnTo>
                    <a:pt x="402804" y="206962"/>
                  </a:lnTo>
                  <a:lnTo>
                    <a:pt x="397629" y="251918"/>
                  </a:lnTo>
                  <a:lnTo>
                    <a:pt x="382887" y="293186"/>
                  </a:lnTo>
                  <a:lnTo>
                    <a:pt x="359755" y="329590"/>
                  </a:lnTo>
                  <a:lnTo>
                    <a:pt x="329409" y="359953"/>
                  </a:lnTo>
                  <a:lnTo>
                    <a:pt x="293025" y="383097"/>
                  </a:lnTo>
                  <a:lnTo>
                    <a:pt x="251779" y="397847"/>
                  </a:lnTo>
                  <a:lnTo>
                    <a:pt x="206848" y="403025"/>
                  </a:lnTo>
                  <a:lnTo>
                    <a:pt x="161917" y="397847"/>
                  </a:lnTo>
                  <a:lnTo>
                    <a:pt x="120671" y="383097"/>
                  </a:lnTo>
                  <a:lnTo>
                    <a:pt x="84287" y="359953"/>
                  </a:lnTo>
                  <a:lnTo>
                    <a:pt x="53941" y="329590"/>
                  </a:lnTo>
                  <a:lnTo>
                    <a:pt x="30809" y="293186"/>
                  </a:lnTo>
                  <a:lnTo>
                    <a:pt x="16068" y="251918"/>
                  </a:lnTo>
                  <a:lnTo>
                    <a:pt x="10892" y="206962"/>
                  </a:lnTo>
                  <a:lnTo>
                    <a:pt x="16110" y="162029"/>
                  </a:lnTo>
                  <a:lnTo>
                    <a:pt x="30874" y="120783"/>
                  </a:lnTo>
                  <a:lnTo>
                    <a:pt x="54012" y="84398"/>
                  </a:lnTo>
                  <a:lnTo>
                    <a:pt x="84350" y="54044"/>
                  </a:lnTo>
                  <a:lnTo>
                    <a:pt x="120717" y="30895"/>
                  </a:lnTo>
                  <a:lnTo>
                    <a:pt x="161941" y="16122"/>
                  </a:lnTo>
                  <a:lnTo>
                    <a:pt x="206848" y="10898"/>
                  </a:lnTo>
                </a:path>
                <a:path w="414019" h="414020">
                  <a:moveTo>
                    <a:pt x="206848" y="0"/>
                  </a:moveTo>
                  <a:lnTo>
                    <a:pt x="159420" y="5466"/>
                  </a:lnTo>
                  <a:lnTo>
                    <a:pt x="115882" y="21036"/>
                  </a:lnTo>
                  <a:lnTo>
                    <a:pt x="77476" y="45467"/>
                  </a:lnTo>
                  <a:lnTo>
                    <a:pt x="45442" y="77518"/>
                  </a:lnTo>
                  <a:lnTo>
                    <a:pt x="21024" y="115946"/>
                  </a:lnTo>
                  <a:lnTo>
                    <a:pt x="5463" y="159508"/>
                  </a:lnTo>
                  <a:lnTo>
                    <a:pt x="0" y="206962"/>
                  </a:lnTo>
                  <a:lnTo>
                    <a:pt x="5463" y="254416"/>
                  </a:lnTo>
                  <a:lnTo>
                    <a:pt x="21024" y="297978"/>
                  </a:lnTo>
                  <a:lnTo>
                    <a:pt x="45442" y="336405"/>
                  </a:lnTo>
                  <a:lnTo>
                    <a:pt x="77476" y="368456"/>
                  </a:lnTo>
                  <a:lnTo>
                    <a:pt x="115882" y="392888"/>
                  </a:lnTo>
                  <a:lnTo>
                    <a:pt x="159420" y="408458"/>
                  </a:lnTo>
                  <a:lnTo>
                    <a:pt x="206848" y="413924"/>
                  </a:lnTo>
                  <a:lnTo>
                    <a:pt x="254276" y="408458"/>
                  </a:lnTo>
                  <a:lnTo>
                    <a:pt x="297814" y="392888"/>
                  </a:lnTo>
                  <a:lnTo>
                    <a:pt x="336221" y="368456"/>
                  </a:lnTo>
                  <a:lnTo>
                    <a:pt x="368254" y="336406"/>
                  </a:lnTo>
                  <a:lnTo>
                    <a:pt x="392672" y="297978"/>
                  </a:lnTo>
                  <a:lnTo>
                    <a:pt x="408233" y="254416"/>
                  </a:lnTo>
                  <a:lnTo>
                    <a:pt x="413697" y="206962"/>
                  </a:lnTo>
                  <a:lnTo>
                    <a:pt x="408256" y="159526"/>
                  </a:lnTo>
                  <a:lnTo>
                    <a:pt x="392722" y="115976"/>
                  </a:lnTo>
                  <a:lnTo>
                    <a:pt x="368334" y="77553"/>
                  </a:lnTo>
                  <a:lnTo>
                    <a:pt x="336332" y="45502"/>
                  </a:lnTo>
                  <a:lnTo>
                    <a:pt x="297957" y="21064"/>
                  </a:lnTo>
                  <a:lnTo>
                    <a:pt x="254447" y="5483"/>
                  </a:lnTo>
                  <a:lnTo>
                    <a:pt x="207043" y="0"/>
                  </a:lnTo>
                  <a:lnTo>
                    <a:pt x="206916" y="0"/>
                  </a:lnTo>
                  <a:close/>
                </a:path>
              </a:pathLst>
            </a:custGeom>
            <a:ln w="6355">
              <a:solidFill>
                <a:srgbClr val="F1A20A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1" name="object 21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53393" y="5005384"/>
              <a:ext cx="134027" cy="18569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6488" y="571497"/>
              <a:ext cx="6255512" cy="6286500"/>
            </a:xfrm>
            <a:prstGeom prst="rect">
              <a:avLst/>
            </a:prstGeom>
          </p:spPr>
        </p:pic>
      </p:grpSp>
      <p:sp>
        <p:nvSpPr>
          <p:cNvPr id="23" name="object 23" descr=""/>
          <p:cNvSpPr txBox="1"/>
          <p:nvPr/>
        </p:nvSpPr>
        <p:spPr>
          <a:xfrm>
            <a:off x="1165656" y="1860295"/>
            <a:ext cx="4262120" cy="3462654"/>
          </a:xfrm>
          <a:prstGeom prst="rect">
            <a:avLst/>
          </a:prstGeom>
        </p:spPr>
        <p:txBody>
          <a:bodyPr wrap="square" lIns="0" tIns="1270" rIns="0" bIns="0" rtlCol="0" vert="horz">
            <a:spAutoFit/>
          </a:bodyPr>
          <a:lstStyle/>
          <a:p>
            <a:pPr marL="21590" marR="165735">
              <a:lnSpc>
                <a:spcPct val="102499"/>
              </a:lnSpc>
              <a:spcBef>
                <a:spcPts val="1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2800" spc="-12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2800" spc="-114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800" spc="-9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Skills: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800" spc="-7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2800">
              <a:latin typeface="Arial"/>
              <a:cs typeface="Arial"/>
            </a:endParaRPr>
          </a:p>
          <a:p>
            <a:pPr marL="21590">
              <a:lnSpc>
                <a:spcPct val="100000"/>
              </a:lnSpc>
              <a:spcBef>
                <a:spcPts val="23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EU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2800" spc="-6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policy</a:t>
            </a:r>
            <a:endParaRPr sz="2800">
              <a:latin typeface="Arial"/>
              <a:cs typeface="Arial"/>
            </a:endParaRPr>
          </a:p>
          <a:p>
            <a:pPr marL="21590" marR="5080" indent="-9525">
              <a:lnSpc>
                <a:spcPts val="7300"/>
              </a:lnSpc>
              <a:spcBef>
                <a:spcPts val="700"/>
              </a:spcBef>
            </a:pP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2800" spc="-13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Year</a:t>
            </a:r>
            <a:r>
              <a:rPr dirty="0" sz="2800" spc="-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800" spc="-19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Action </a:t>
            </a:r>
            <a:r>
              <a:rPr dirty="0" sz="2800" b="1">
                <a:solidFill>
                  <a:srgbClr val="FFFFFF"/>
                </a:solidFill>
                <a:latin typeface="Arial"/>
                <a:cs typeface="Arial"/>
              </a:rPr>
              <a:t>Stakeholder</a:t>
            </a:r>
            <a:r>
              <a:rPr dirty="0" sz="2800" spc="-18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800" spc="-10" b="1">
                <a:solidFill>
                  <a:srgbClr val="FFFFFF"/>
                </a:solidFill>
                <a:latin typeface="Arial"/>
                <a:cs typeface="Arial"/>
              </a:rPr>
              <a:t>engagement</a:t>
            </a:r>
            <a:endParaRPr sz="2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29276" y="1519809"/>
            <a:ext cx="6061710" cy="1701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5500">
                <a:solidFill>
                  <a:srgbClr val="FFFFFF"/>
                </a:solidFill>
              </a:rPr>
              <a:t>4.</a:t>
            </a:r>
            <a:r>
              <a:rPr dirty="0" sz="5500" spc="-55">
                <a:solidFill>
                  <a:srgbClr val="FFFFFF"/>
                </a:solidFill>
              </a:rPr>
              <a:t> </a:t>
            </a:r>
            <a:r>
              <a:rPr dirty="0" sz="5500" spc="-45">
                <a:solidFill>
                  <a:srgbClr val="FFFFFF"/>
                </a:solidFill>
              </a:rPr>
              <a:t>STAKEHOLDER </a:t>
            </a:r>
            <a:r>
              <a:rPr dirty="0" sz="5500" spc="-10">
                <a:solidFill>
                  <a:srgbClr val="FFFFFF"/>
                </a:solidFill>
              </a:rPr>
              <a:t>ENGAGEMENT</a:t>
            </a:r>
            <a:endParaRPr sz="5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70937" cy="1373749"/>
          </a:xfrm>
          <a:prstGeom prst="rect">
            <a:avLst/>
          </a:prstGeom>
        </p:spPr>
      </p:pic>
      <p:grpSp>
        <p:nvGrpSpPr>
          <p:cNvPr id="4" name="object 4" descr=""/>
          <p:cNvGrpSpPr/>
          <p:nvPr/>
        </p:nvGrpSpPr>
        <p:grpSpPr>
          <a:xfrm>
            <a:off x="0" y="4064508"/>
            <a:ext cx="12189460" cy="2794000"/>
            <a:chOff x="0" y="4064508"/>
            <a:chExt cx="12189460" cy="2794000"/>
          </a:xfrm>
        </p:grpSpPr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64508"/>
              <a:ext cx="4373880" cy="27934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18332" y="4064508"/>
              <a:ext cx="5370575" cy="2793491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5928" y="4076697"/>
              <a:ext cx="4383024" cy="2781301"/>
            </a:xfrm>
            <a:prstGeom prst="rect">
              <a:avLst/>
            </a:prstGeom>
          </p:spPr>
        </p:pic>
      </p:grp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203098" y="744169"/>
            <a:ext cx="8888095" cy="46863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Engaging</a:t>
            </a:r>
            <a:r>
              <a:rPr dirty="0" sz="2900" spc="-50"/>
              <a:t> </a:t>
            </a:r>
            <a:r>
              <a:rPr dirty="0" sz="2900"/>
              <a:t>key</a:t>
            </a:r>
            <a:r>
              <a:rPr dirty="0" sz="2900" spc="-40"/>
              <a:t> </a:t>
            </a:r>
            <a:r>
              <a:rPr dirty="0" sz="2900"/>
              <a:t>stakeholders:</a:t>
            </a:r>
            <a:r>
              <a:rPr dirty="0" sz="2900" spc="-65"/>
              <a:t> </a:t>
            </a:r>
            <a:r>
              <a:rPr dirty="0" sz="2900"/>
              <a:t>National</a:t>
            </a:r>
            <a:r>
              <a:rPr dirty="0" sz="2900" spc="-60"/>
              <a:t> </a:t>
            </a:r>
            <a:r>
              <a:rPr dirty="0" sz="2900" spc="-10"/>
              <a:t>Coordinators</a:t>
            </a:r>
            <a:endParaRPr sz="2900"/>
          </a:p>
        </p:txBody>
      </p:sp>
      <p:sp>
        <p:nvSpPr>
          <p:cNvPr id="9" name="object 9" descr=""/>
          <p:cNvSpPr txBox="1"/>
          <p:nvPr/>
        </p:nvSpPr>
        <p:spPr>
          <a:xfrm>
            <a:off x="198221" y="1258950"/>
            <a:ext cx="11538585" cy="2548890"/>
          </a:xfrm>
          <a:prstGeom prst="rect">
            <a:avLst/>
          </a:prstGeom>
        </p:spPr>
        <p:txBody>
          <a:bodyPr wrap="square" lIns="0" tIns="69850" rIns="0" bIns="0" rtlCol="0" vert="horz">
            <a:spAutoFit/>
          </a:bodyPr>
          <a:lstStyle/>
          <a:p>
            <a:pPr marL="355600" marR="903605" indent="-343535">
              <a:lnSpc>
                <a:spcPct val="80000"/>
              </a:lnSpc>
              <a:spcBef>
                <a:spcPts val="550"/>
              </a:spcBef>
              <a:buChar char="•"/>
              <a:tabLst>
                <a:tab pos="355600" algn="l"/>
              </a:tabLst>
            </a:pP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39</a:t>
            </a:r>
            <a:r>
              <a:rPr dirty="0" sz="1900" spc="-6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countries</a:t>
            </a:r>
            <a:r>
              <a:rPr dirty="0" sz="1900" spc="-60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have</a:t>
            </a:r>
            <a:r>
              <a:rPr dirty="0" sz="1900" spc="-30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appointed</a:t>
            </a:r>
            <a:r>
              <a:rPr dirty="0" sz="1900" spc="-35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their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national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coordinator(s),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including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all</a:t>
            </a:r>
            <a:r>
              <a:rPr dirty="0" sz="1900" spc="-6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Member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States.</a:t>
            </a:r>
            <a:r>
              <a:rPr dirty="0" sz="1900" spc="-7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Full</a:t>
            </a:r>
            <a:r>
              <a:rPr dirty="0" sz="1900" spc="-6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list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available</a:t>
            </a:r>
            <a:r>
              <a:rPr dirty="0" sz="1900" spc="-7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u="sng" sz="1900" spc="-20">
                <a:solidFill>
                  <a:srgbClr val="1F244B"/>
                </a:solidFill>
                <a:uFill>
                  <a:solidFill>
                    <a:srgbClr val="1F244B"/>
                  </a:solidFill>
                </a:uFill>
                <a:latin typeface="Arial"/>
                <a:cs typeface="Arial"/>
                <a:hlinkClick r:id="rId6"/>
              </a:rPr>
              <a:t>here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;</a:t>
            </a:r>
            <a:endParaRPr sz="1900">
              <a:latin typeface="Arial"/>
              <a:cs typeface="Arial"/>
            </a:endParaRPr>
          </a:p>
          <a:p>
            <a:pPr marL="355600" marR="5080" indent="-343535">
              <a:lnSpc>
                <a:spcPct val="80000"/>
              </a:lnSpc>
              <a:spcBef>
                <a:spcPts val="600"/>
              </a:spcBef>
              <a:buFont typeface="Arial"/>
              <a:buChar char="•"/>
              <a:tabLst>
                <a:tab pos="355600" algn="l"/>
              </a:tabLst>
            </a:pP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National</a:t>
            </a:r>
            <a:r>
              <a:rPr dirty="0" sz="1900" spc="-60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Coordinators</a:t>
            </a:r>
            <a:r>
              <a:rPr dirty="0" sz="1900" spc="-45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meet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throughout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8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Year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to</a:t>
            </a:r>
            <a:r>
              <a:rPr dirty="0" sz="1900" spc="-7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exchange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on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national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activities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learn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from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each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other.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Being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bridge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between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EU</a:t>
            </a:r>
            <a:r>
              <a:rPr dirty="0" sz="1900" spc="-6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national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level,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they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drive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shape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8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Year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at</a:t>
            </a:r>
            <a:r>
              <a:rPr dirty="0" sz="1900" spc="-6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national,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regional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local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level.</a:t>
            </a:r>
            <a:endParaRPr sz="19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145"/>
              </a:spcBef>
              <a:buChar char="•"/>
              <a:tabLst>
                <a:tab pos="355600" algn="l"/>
              </a:tabLst>
            </a:pP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Exchanges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reveal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elaborate</a:t>
            </a:r>
            <a:r>
              <a:rPr dirty="0" sz="1900" spc="-60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b="1">
                <a:solidFill>
                  <a:srgbClr val="1F244B"/>
                </a:solidFill>
                <a:latin typeface="Arial"/>
                <a:cs typeface="Arial"/>
              </a:rPr>
              <a:t>national</a:t>
            </a:r>
            <a:r>
              <a:rPr dirty="0" sz="1900" spc="-80" b="1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 b="1">
                <a:solidFill>
                  <a:srgbClr val="1F244B"/>
                </a:solidFill>
                <a:latin typeface="Arial"/>
                <a:cs typeface="Arial"/>
              </a:rPr>
              <a:t>plans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:</a:t>
            </a:r>
            <a:endParaRPr sz="19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145"/>
              </a:spcBef>
              <a:buChar char="•"/>
              <a:tabLst>
                <a:tab pos="812800" algn="l"/>
              </a:tabLst>
            </a:pP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focusing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on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implementing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EU</a:t>
            </a:r>
            <a:r>
              <a:rPr dirty="0" sz="1900" spc="-7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initiatives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(e.g.:</a:t>
            </a:r>
            <a:r>
              <a:rPr dirty="0" sz="1900" spc="-7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Individual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Learning</a:t>
            </a:r>
            <a:r>
              <a:rPr dirty="0" sz="1900" spc="-1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Accounts);</a:t>
            </a:r>
            <a:endParaRPr sz="19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145"/>
              </a:spcBef>
              <a:buChar char="•"/>
              <a:tabLst>
                <a:tab pos="812800" algn="l"/>
              </a:tabLst>
            </a:pP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fostering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training</a:t>
            </a:r>
            <a:r>
              <a:rPr dirty="0" sz="1900" spc="-1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adult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learning</a:t>
            </a:r>
            <a:r>
              <a:rPr dirty="0" sz="1900" spc="-1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in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line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with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needs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of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the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labour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market;</a:t>
            </a:r>
            <a:endParaRPr sz="1900">
              <a:latin typeface="Arial"/>
              <a:cs typeface="Arial"/>
            </a:endParaRPr>
          </a:p>
          <a:p>
            <a:pPr lvl="1" marL="812800" indent="-342900">
              <a:lnSpc>
                <a:spcPct val="100000"/>
              </a:lnSpc>
              <a:spcBef>
                <a:spcPts val="140"/>
              </a:spcBef>
              <a:buChar char="•"/>
              <a:tabLst>
                <a:tab pos="812800" algn="l"/>
              </a:tabLst>
            </a:pP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setting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up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new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projects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to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give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visibility</a:t>
            </a:r>
            <a:r>
              <a:rPr dirty="0" sz="1900" spc="-2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to</a:t>
            </a:r>
            <a:r>
              <a:rPr dirty="0" sz="1900" spc="-5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skills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to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promote</a:t>
            </a:r>
            <a:r>
              <a:rPr dirty="0" sz="1900" spc="-2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</a:t>
            </a:r>
            <a:r>
              <a:rPr dirty="0" sz="1900" spc="-5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mindset</a:t>
            </a:r>
            <a:r>
              <a:rPr dirty="0" sz="1900" spc="-3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of</a:t>
            </a:r>
            <a:r>
              <a:rPr dirty="0" sz="1900" spc="-4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up</a:t>
            </a:r>
            <a:r>
              <a:rPr dirty="0" sz="1900" spc="-35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1F244B"/>
                </a:solidFill>
                <a:latin typeface="Arial"/>
                <a:cs typeface="Arial"/>
              </a:rPr>
              <a:t>and</a:t>
            </a:r>
            <a:r>
              <a:rPr dirty="0" sz="1900" spc="-40">
                <a:solidFill>
                  <a:srgbClr val="1F244B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1F244B"/>
                </a:solidFill>
                <a:latin typeface="Arial"/>
                <a:cs typeface="Arial"/>
              </a:rPr>
              <a:t>reskilling.</a:t>
            </a:r>
            <a:endParaRPr sz="19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288747" y="200025"/>
            <a:ext cx="19900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solidFill>
                  <a:srgbClr val="FFFFFF"/>
                </a:solidFill>
                <a:latin typeface="Arial"/>
                <a:cs typeface="Arial"/>
              </a:rPr>
              <a:t>NATIONAL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COORDINATION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2367" y="5034700"/>
            <a:ext cx="1972462" cy="137675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5571" rIns="0" bIns="0" rtlCol="0" vert="horz">
            <a:spAutoFit/>
          </a:bodyPr>
          <a:lstStyle/>
          <a:p>
            <a:pPr marL="138430">
              <a:lnSpc>
                <a:spcPct val="100000"/>
              </a:lnSpc>
              <a:spcBef>
                <a:spcPts val="105"/>
              </a:spcBef>
            </a:pPr>
            <a:r>
              <a:rPr dirty="0" sz="2900"/>
              <a:t>The</a:t>
            </a:r>
            <a:r>
              <a:rPr dirty="0" sz="2900" spc="-20"/>
              <a:t> </a:t>
            </a:r>
            <a:r>
              <a:rPr dirty="0" sz="2900"/>
              <a:t>impact</a:t>
            </a:r>
            <a:r>
              <a:rPr dirty="0" sz="2900" spc="-50"/>
              <a:t> </a:t>
            </a:r>
            <a:r>
              <a:rPr dirty="0" sz="2900"/>
              <a:t>of</a:t>
            </a:r>
            <a:r>
              <a:rPr dirty="0" sz="2900" spc="-35"/>
              <a:t> </a:t>
            </a:r>
            <a:r>
              <a:rPr dirty="0" sz="2900"/>
              <a:t>the</a:t>
            </a:r>
            <a:r>
              <a:rPr dirty="0" sz="2900" spc="-20"/>
              <a:t> </a:t>
            </a:r>
            <a:r>
              <a:rPr dirty="0" sz="2900"/>
              <a:t>EYS</a:t>
            </a:r>
            <a:r>
              <a:rPr dirty="0" sz="2900" spc="-15"/>
              <a:t> </a:t>
            </a:r>
            <a:r>
              <a:rPr dirty="0" sz="2900"/>
              <a:t>at</a:t>
            </a:r>
            <a:r>
              <a:rPr dirty="0" sz="2900" spc="-40"/>
              <a:t> </a:t>
            </a:r>
            <a:r>
              <a:rPr dirty="0" sz="2900"/>
              <a:t>the</a:t>
            </a:r>
            <a:r>
              <a:rPr dirty="0" sz="2900" spc="-15"/>
              <a:t> </a:t>
            </a:r>
            <a:r>
              <a:rPr dirty="0" sz="2900" i="1">
                <a:latin typeface="Arial"/>
                <a:cs typeface="Arial"/>
              </a:rPr>
              <a:t>local</a:t>
            </a:r>
            <a:r>
              <a:rPr dirty="0" sz="2900" spc="-45" i="1">
                <a:latin typeface="Arial"/>
                <a:cs typeface="Arial"/>
              </a:rPr>
              <a:t> </a:t>
            </a:r>
            <a:r>
              <a:rPr dirty="0" sz="2900" spc="-10" i="1">
                <a:latin typeface="Arial"/>
                <a:cs typeface="Arial"/>
              </a:rPr>
              <a:t>level</a:t>
            </a:r>
            <a:endParaRPr sz="2900">
              <a:latin typeface="Arial"/>
              <a:cs typeface="Arial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220776" y="155269"/>
            <a:ext cx="3526154" cy="240029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2.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EYS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1400" spc="-9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ACTION: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GROUND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5258" y="584196"/>
            <a:ext cx="6246741" cy="6273800"/>
          </a:xfrm>
          <a:prstGeom prst="rect">
            <a:avLst/>
          </a:prstGeom>
        </p:spPr>
      </p:pic>
      <p:sp>
        <p:nvSpPr>
          <p:cNvPr id="7" name="object 7" descr=""/>
          <p:cNvSpPr txBox="1"/>
          <p:nvPr/>
        </p:nvSpPr>
        <p:spPr>
          <a:xfrm>
            <a:off x="239369" y="1697482"/>
            <a:ext cx="6180455" cy="4742180"/>
          </a:xfrm>
          <a:prstGeom prst="rect">
            <a:avLst/>
          </a:prstGeom>
        </p:spPr>
        <p:txBody>
          <a:bodyPr wrap="square" lIns="0" tIns="92710" rIns="0" bIns="0" rtlCol="0" vert="horz">
            <a:spAutoFit/>
          </a:bodyPr>
          <a:lstStyle/>
          <a:p>
            <a:pPr marL="469900" marR="171450" indent="-457200">
              <a:lnSpc>
                <a:spcPct val="78000"/>
              </a:lnSpc>
              <a:spcBef>
                <a:spcPts val="730"/>
              </a:spcBef>
              <a:buAutoNum type="arabicPeriod"/>
              <a:tabLst>
                <a:tab pos="469900" algn="l"/>
              </a:tabLst>
            </a:pP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Promote</a:t>
            </a:r>
            <a:r>
              <a:rPr dirty="0" u="sng" sz="2400" spc="13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implementation</a:t>
            </a:r>
            <a:r>
              <a:rPr dirty="0" u="sng" sz="2400" spc="14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2400" spc="1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spc="-1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existing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initiatives</a:t>
            </a:r>
            <a:r>
              <a:rPr dirty="0" sz="2400" spc="10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that</a:t>
            </a:r>
            <a:r>
              <a:rPr dirty="0" u="sng" sz="2400" spc="1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have</a:t>
            </a:r>
            <a:r>
              <a:rPr dirty="0" u="sng" sz="2400" spc="11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a</a:t>
            </a:r>
            <a:r>
              <a:rPr dirty="0" u="sng" sz="2400" spc="9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local</a:t>
            </a:r>
            <a:r>
              <a:rPr dirty="0" u="sng" sz="2400" spc="9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impact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:</a:t>
            </a:r>
            <a:r>
              <a:rPr dirty="0" sz="2400" spc="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in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particular</a:t>
            </a:r>
            <a:r>
              <a:rPr dirty="0" sz="2400" spc="1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CoVEs</a:t>
            </a:r>
            <a:r>
              <a:rPr dirty="0" sz="2400" spc="1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2400" spc="10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Pact</a:t>
            </a:r>
            <a:r>
              <a:rPr dirty="0" sz="2400" spc="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for</a:t>
            </a:r>
            <a:r>
              <a:rPr dirty="0" sz="2400" spc="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Skills,</a:t>
            </a:r>
            <a:r>
              <a:rPr dirty="0" sz="2400" spc="114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but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also</a:t>
            </a:r>
            <a:r>
              <a:rPr dirty="0" sz="2400" spc="1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ILA,</a:t>
            </a:r>
            <a:r>
              <a:rPr dirty="0" sz="2400" spc="1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Microcredentials</a:t>
            </a:r>
            <a:r>
              <a:rPr dirty="0" sz="2400" spc="2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232A56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54"/>
              </a:spcBef>
              <a:buClr>
                <a:srgbClr val="232A56"/>
              </a:buClr>
              <a:buFont typeface="Arial"/>
              <a:buAutoNum type="arabicPeriod"/>
            </a:pPr>
            <a:endParaRPr sz="2400">
              <a:latin typeface="Arial"/>
              <a:cs typeface="Arial"/>
            </a:endParaRPr>
          </a:p>
          <a:p>
            <a:pPr marL="469265" indent="-456565">
              <a:lnSpc>
                <a:spcPts val="2570"/>
              </a:lnSpc>
              <a:buAutoNum type="arabicPeriod"/>
              <a:tabLst>
                <a:tab pos="469265" algn="l"/>
              </a:tabLst>
            </a:pP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Local</a:t>
            </a:r>
            <a:r>
              <a:rPr dirty="0" u="sng" sz="2400" spc="10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stakeholder</a:t>
            </a:r>
            <a:r>
              <a:rPr dirty="0" u="sng" sz="2400" spc="16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engagement</a:t>
            </a:r>
            <a:r>
              <a:rPr dirty="0" sz="2400" spc="1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through</a:t>
            </a:r>
            <a:endParaRPr sz="2400">
              <a:latin typeface="Arial"/>
              <a:cs typeface="Arial"/>
            </a:endParaRPr>
          </a:p>
          <a:p>
            <a:pPr marL="469900">
              <a:lnSpc>
                <a:spcPts val="2250"/>
              </a:lnSpc>
            </a:pP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National</a:t>
            </a:r>
            <a:r>
              <a:rPr dirty="0" sz="2400" spc="165" i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Coordinators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,</a:t>
            </a:r>
            <a:r>
              <a:rPr dirty="0" sz="2400" spc="1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and</a:t>
            </a:r>
            <a:endParaRPr sz="2400">
              <a:latin typeface="Arial"/>
              <a:cs typeface="Arial"/>
            </a:endParaRPr>
          </a:p>
          <a:p>
            <a:pPr marL="469900" marR="280035">
              <a:lnSpc>
                <a:spcPct val="77900"/>
              </a:lnSpc>
              <a:spcBef>
                <a:spcPts val="320"/>
              </a:spcBef>
            </a:pP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direct</a:t>
            </a:r>
            <a:r>
              <a:rPr dirty="0" sz="2400" spc="1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involvement</a:t>
            </a:r>
            <a:r>
              <a:rPr dirty="0" sz="2400" spc="1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2400" spc="114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c</a:t>
            </a: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onferences</a:t>
            </a:r>
            <a:r>
              <a:rPr dirty="0" sz="2400" spc="165" i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5">
                <a:solidFill>
                  <a:srgbClr val="232A56"/>
                </a:solidFill>
                <a:latin typeface="Arial"/>
                <a:cs typeface="Arial"/>
              </a:rPr>
              <a:t>and </a:t>
            </a: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key</a:t>
            </a:r>
            <a:r>
              <a:rPr dirty="0" sz="2400" spc="85" i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2400" spc="110" i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i="1">
                <a:solidFill>
                  <a:srgbClr val="232A56"/>
                </a:solidFill>
                <a:latin typeface="Arial"/>
                <a:cs typeface="Arial"/>
              </a:rPr>
              <a:t>fora;</a:t>
            </a:r>
            <a:r>
              <a:rPr dirty="0" sz="2400" spc="125" i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access</a:t>
            </a:r>
            <a:r>
              <a:rPr dirty="0" sz="2400" spc="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2400" spc="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funding,</a:t>
            </a:r>
            <a:r>
              <a:rPr dirty="0" sz="2400" spc="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share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400" spc="8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good</a:t>
            </a:r>
            <a:r>
              <a:rPr dirty="0" sz="2400" spc="1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practices,</a:t>
            </a:r>
            <a:r>
              <a:rPr dirty="0" sz="2400" spc="9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etc.,</a:t>
            </a:r>
            <a:r>
              <a:rPr dirty="0" sz="2400" spc="7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0">
                <a:solidFill>
                  <a:srgbClr val="232A56"/>
                </a:solidFill>
                <a:latin typeface="Arial"/>
                <a:cs typeface="Arial"/>
              </a:rPr>
              <a:t>etc.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80"/>
              </a:spcBef>
            </a:pPr>
            <a:endParaRPr sz="2400">
              <a:latin typeface="Arial"/>
              <a:cs typeface="Arial"/>
            </a:endParaRPr>
          </a:p>
          <a:p>
            <a:pPr marL="469900" marR="603885" indent="-457200">
              <a:lnSpc>
                <a:spcPct val="78100"/>
              </a:lnSpc>
              <a:buAutoNum type="arabicPeriod" startAt="3"/>
              <a:tabLst>
                <a:tab pos="469900" algn="l"/>
              </a:tabLst>
            </a:pP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Visibility</a:t>
            </a:r>
            <a:r>
              <a:rPr dirty="0" u="sng" sz="2400" spc="9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2400" spc="12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local</a:t>
            </a:r>
            <a:r>
              <a:rPr dirty="0" u="sng" sz="2400" spc="12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initiatives</a:t>
            </a:r>
            <a:r>
              <a:rPr dirty="0" u="sng" sz="2400" spc="9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2400" spc="-2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and</a:t>
            </a:r>
            <a:r>
              <a:rPr dirty="0" sz="24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24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stories:</a:t>
            </a:r>
            <a:r>
              <a:rPr dirty="0" sz="2400" spc="1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website,</a:t>
            </a:r>
            <a:r>
              <a:rPr dirty="0" sz="2400" spc="1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events</a:t>
            </a:r>
            <a:r>
              <a:rPr dirty="0" sz="2400" spc="1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map,</a:t>
            </a:r>
            <a:r>
              <a:rPr dirty="0" sz="2400" spc="9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social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media</a:t>
            </a:r>
            <a:r>
              <a:rPr dirty="0" sz="2400" spc="1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campaigns</a:t>
            </a:r>
            <a:r>
              <a:rPr dirty="0" sz="2400" spc="1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(influencer),</a:t>
            </a:r>
            <a:r>
              <a:rPr dirty="0" sz="2400" spc="1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media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Partnerships</a:t>
            </a:r>
            <a:r>
              <a:rPr dirty="0" sz="2400" spc="10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(ex.</a:t>
            </a:r>
            <a:r>
              <a:rPr dirty="0" sz="2400" spc="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People</a:t>
            </a:r>
            <a:r>
              <a:rPr dirty="0" sz="2400" spc="1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400" spc="7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>
                <a:solidFill>
                  <a:srgbClr val="232A56"/>
                </a:solidFill>
                <a:latin typeface="Arial"/>
                <a:cs typeface="Arial"/>
              </a:rPr>
              <a:t>Sofia)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2192000" cy="6855459"/>
            <a:chOff x="0" y="0"/>
            <a:chExt cx="12192000" cy="6855459"/>
          </a:xfrm>
        </p:grpSpPr>
        <p:sp>
          <p:nvSpPr>
            <p:cNvPr id="3" name="object 3" descr=""/>
            <p:cNvSpPr/>
            <p:nvPr/>
          </p:nvSpPr>
          <p:spPr>
            <a:xfrm>
              <a:off x="0" y="0"/>
              <a:ext cx="12192000" cy="6855459"/>
            </a:xfrm>
            <a:custGeom>
              <a:avLst/>
              <a:gdLst/>
              <a:ahLst/>
              <a:cxnLst/>
              <a:rect l="l" t="t" r="r" b="b"/>
              <a:pathLst>
                <a:path w="12192000" h="6855459">
                  <a:moveTo>
                    <a:pt x="8331708" y="580644"/>
                  </a:moveTo>
                  <a:lnTo>
                    <a:pt x="0" y="580644"/>
                  </a:lnTo>
                  <a:lnTo>
                    <a:pt x="0" y="6854952"/>
                  </a:lnTo>
                  <a:lnTo>
                    <a:pt x="8331708" y="6854952"/>
                  </a:lnTo>
                  <a:lnTo>
                    <a:pt x="8331708" y="580644"/>
                  </a:lnTo>
                  <a:close/>
                </a:path>
                <a:path w="12192000" h="6855459">
                  <a:moveTo>
                    <a:pt x="12192000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12192000" y="5699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0091A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0843" y="5027050"/>
              <a:ext cx="1967889" cy="1373731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86765" rIns="0" bIns="0" rtlCol="0" vert="horz">
            <a:spAutoFit/>
          </a:bodyPr>
          <a:lstStyle/>
          <a:p>
            <a:pPr marL="8255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EYS</a:t>
            </a:r>
            <a:r>
              <a:rPr dirty="0" sz="3200" spc="-65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website</a:t>
            </a:r>
            <a:endParaRPr sz="3200"/>
          </a:p>
        </p:txBody>
      </p:sp>
      <p:grpSp>
        <p:nvGrpSpPr>
          <p:cNvPr id="6" name="object 6" descr=""/>
          <p:cNvGrpSpPr/>
          <p:nvPr/>
        </p:nvGrpSpPr>
        <p:grpSpPr>
          <a:xfrm>
            <a:off x="562355" y="2733167"/>
            <a:ext cx="6327140" cy="3879850"/>
            <a:chOff x="562355" y="2733167"/>
            <a:chExt cx="6327140" cy="3879850"/>
          </a:xfrm>
        </p:grpSpPr>
        <p:sp>
          <p:nvSpPr>
            <p:cNvPr id="7" name="object 7" descr=""/>
            <p:cNvSpPr/>
            <p:nvPr/>
          </p:nvSpPr>
          <p:spPr>
            <a:xfrm>
              <a:off x="3731260" y="2733167"/>
              <a:ext cx="3157855" cy="22860"/>
            </a:xfrm>
            <a:custGeom>
              <a:avLst/>
              <a:gdLst/>
              <a:ahLst/>
              <a:cxnLst/>
              <a:rect l="l" t="t" r="r" b="b"/>
              <a:pathLst>
                <a:path w="3157854" h="22860">
                  <a:moveTo>
                    <a:pt x="3157728" y="0"/>
                  </a:moveTo>
                  <a:lnTo>
                    <a:pt x="0" y="0"/>
                  </a:lnTo>
                  <a:lnTo>
                    <a:pt x="0" y="22860"/>
                  </a:lnTo>
                  <a:lnTo>
                    <a:pt x="3157728" y="22860"/>
                  </a:lnTo>
                  <a:lnTo>
                    <a:pt x="315772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355" y="4974336"/>
              <a:ext cx="1638300" cy="1638300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/>
          <p:nvPr/>
        </p:nvSpPr>
        <p:spPr>
          <a:xfrm>
            <a:off x="220776" y="173558"/>
            <a:ext cx="2606040" cy="208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EYS</a:t>
            </a:r>
            <a:r>
              <a:rPr dirty="0" sz="1200" spc="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WEBSITE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LOCAL</a:t>
            </a:r>
            <a:r>
              <a:rPr dirty="0" sz="12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EVENTS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23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227177" y="1891436"/>
            <a:ext cx="6672580" cy="4114165"/>
          </a:xfrm>
          <a:prstGeom prst="rect">
            <a:avLst/>
          </a:prstGeom>
        </p:spPr>
        <p:txBody>
          <a:bodyPr wrap="square" lIns="0" tIns="10541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83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2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my</a:t>
            </a:r>
            <a:r>
              <a:rPr dirty="0" sz="22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country</a:t>
            </a:r>
            <a:endParaRPr sz="2200">
              <a:latin typeface="Arial"/>
              <a:cs typeface="Arial"/>
            </a:endParaRPr>
          </a:p>
          <a:p>
            <a:pPr marL="299085" marR="5080" indent="-287020">
              <a:lnSpc>
                <a:spcPts val="2380"/>
              </a:lnSpc>
              <a:spcBef>
                <a:spcPts val="1030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20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On</a:t>
            </a:r>
            <a:r>
              <a:rPr dirty="0" sz="2200" spc="-6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the</a:t>
            </a:r>
            <a:r>
              <a:rPr dirty="0" sz="2200" spc="-5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ground: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success</a:t>
            </a:r>
            <a:r>
              <a:rPr dirty="0" sz="2200" spc="-35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stories</a:t>
            </a:r>
            <a:r>
              <a:rPr dirty="0" sz="2200" spc="-45" b="1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on</a:t>
            </a:r>
            <a:r>
              <a:rPr dirty="0" sz="2200" spc="-5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upskilling</a:t>
            </a:r>
            <a:r>
              <a:rPr dirty="0" sz="2200" spc="-8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 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  <a:hlinkClick r:id="rId4"/>
              </a:rPr>
              <a:t>and</a:t>
            </a:r>
            <a:r>
              <a:rPr dirty="0" sz="2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u="heavy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reskilling.</a:t>
            </a:r>
            <a:r>
              <a:rPr dirty="0" u="heavy" sz="2200" spc="-9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Share</a:t>
            </a:r>
            <a:r>
              <a:rPr dirty="0" u="heavy" sz="2200" spc="-8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yours</a:t>
            </a:r>
            <a:r>
              <a:rPr dirty="0" u="heavy" sz="2200" spc="-55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 </a:t>
            </a:r>
            <a:r>
              <a:rPr dirty="0" u="heavy" sz="22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4"/>
              </a:rPr>
              <a:t>too!</a:t>
            </a:r>
            <a:endParaRPr sz="2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690"/>
              </a:spcBef>
              <a:buFont typeface="Arial"/>
              <a:buChar char="•"/>
              <a:tabLst>
                <a:tab pos="299085" algn="l"/>
              </a:tabLst>
            </a:pPr>
            <a:r>
              <a:rPr dirty="0" u="sng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Events</a:t>
            </a:r>
            <a:r>
              <a:rPr dirty="0" u="sng" sz="2200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.</a:t>
            </a:r>
            <a:r>
              <a:rPr dirty="0" u="sng" sz="2200" spc="-65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Add</a:t>
            </a:r>
            <a:r>
              <a:rPr dirty="0" u="sng" sz="2200" spc="-5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220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yours</a:t>
            </a:r>
            <a:r>
              <a:rPr dirty="0" u="sng" sz="2200" spc="-4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 </a:t>
            </a:r>
            <a:r>
              <a:rPr dirty="0" u="sng" sz="2200" spc="-20" b="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cs typeface="Arial"/>
                <a:hlinkClick r:id="rId5"/>
              </a:rPr>
              <a:t>too!</a:t>
            </a:r>
            <a:endParaRPr sz="2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745"/>
              </a:spcBef>
              <a:buFont typeface="Arial"/>
              <a:buChar char="•"/>
              <a:tabLst>
                <a:tab pos="299085" algn="l"/>
              </a:tabLst>
            </a:pPr>
            <a:r>
              <a:rPr dirty="0" sz="2200" spc="-20" b="1">
                <a:solidFill>
                  <a:srgbClr val="FFFFFF"/>
                </a:solidFill>
                <a:latin typeface="Arial"/>
                <a:cs typeface="Arial"/>
              </a:rPr>
              <a:t>News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75"/>
              </a:spcBef>
              <a:buClr>
                <a:srgbClr val="FFFFFF"/>
              </a:buClr>
              <a:buFont typeface="Arial"/>
              <a:buChar char="•"/>
            </a:pPr>
            <a:endParaRPr sz="22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Font typeface="Arial"/>
              <a:buChar char="•"/>
              <a:tabLst>
                <a:tab pos="299085" algn="l"/>
              </a:tabLst>
            </a:pP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Coming</a:t>
            </a:r>
            <a:r>
              <a:rPr dirty="0" sz="2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soon:</a:t>
            </a:r>
            <a:r>
              <a:rPr dirty="0" sz="2200" spc="-5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b="1">
                <a:solidFill>
                  <a:srgbClr val="FFFFFF"/>
                </a:solidFill>
                <a:latin typeface="Arial"/>
                <a:cs typeface="Arial"/>
              </a:rPr>
              <a:t>Experts'</a:t>
            </a:r>
            <a:r>
              <a:rPr dirty="0" sz="22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200" spc="-10" b="1">
                <a:solidFill>
                  <a:srgbClr val="FFFFFF"/>
                </a:solidFill>
                <a:latin typeface="Arial"/>
                <a:cs typeface="Arial"/>
              </a:rPr>
              <a:t>corner.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240"/>
              </a:spcBef>
            </a:pPr>
            <a:endParaRPr sz="2200">
              <a:latin typeface="Arial"/>
              <a:cs typeface="Arial"/>
            </a:endParaRPr>
          </a:p>
          <a:p>
            <a:pPr marL="2688590" marR="896619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2000" spc="-7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inspired,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get</a:t>
            </a:r>
            <a:r>
              <a:rPr dirty="0" sz="2000" spc="-8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>
                <a:solidFill>
                  <a:srgbClr val="FFFFFF"/>
                </a:solidFill>
                <a:latin typeface="Calibri"/>
                <a:cs typeface="Calibri"/>
              </a:rPr>
              <a:t>involved,</a:t>
            </a:r>
            <a:r>
              <a:rPr dirty="0" sz="2000" spc="-65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z="2000" spc="-25">
                <a:solidFill>
                  <a:srgbClr val="FFFFFF"/>
                </a:solidFill>
                <a:latin typeface="Calibri"/>
                <a:cs typeface="Calibri"/>
              </a:rPr>
              <a:t>get </a:t>
            </a:r>
            <a:r>
              <a:rPr dirty="0" sz="2000" spc="-10">
                <a:solidFill>
                  <a:srgbClr val="FFFFFF"/>
                </a:solidFill>
                <a:latin typeface="Calibri"/>
                <a:cs typeface="Calibri"/>
              </a:rPr>
              <a:t>skilled!</a:t>
            </a:r>
            <a:endParaRPr sz="2000">
              <a:latin typeface="Calibri"/>
              <a:cs typeface="Calibri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935979" y="581148"/>
            <a:ext cx="6248400" cy="627380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4061459"/>
            <a:ext cx="12189460" cy="2796540"/>
            <a:chOff x="0" y="4061459"/>
            <a:chExt cx="12189460" cy="279654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3892" y="5027050"/>
              <a:ext cx="1967889" cy="137373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4064507"/>
              <a:ext cx="12188952" cy="27934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4061459"/>
              <a:ext cx="4369308" cy="2791967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13759" y="4061459"/>
              <a:ext cx="5370575" cy="2791967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801356" y="4072125"/>
              <a:ext cx="4384548" cy="2781301"/>
            </a:xfrm>
            <a:prstGeom prst="rect">
              <a:avLst/>
            </a:prstGeom>
          </p:spPr>
        </p:pic>
      </p:grpSp>
      <p:sp>
        <p:nvSpPr>
          <p:cNvPr id="9" name="object 9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53975" rIns="0" bIns="0" rtlCol="0" vert="horz">
            <a:spAutoFit/>
          </a:bodyPr>
          <a:lstStyle/>
          <a:p>
            <a:pPr marL="12700" marR="5080">
              <a:lnSpc>
                <a:spcPts val="2590"/>
              </a:lnSpc>
              <a:spcBef>
                <a:spcPts val="425"/>
              </a:spcBef>
            </a:pPr>
            <a:r>
              <a:rPr dirty="0"/>
              <a:t>We</a:t>
            </a:r>
            <a:r>
              <a:rPr dirty="0" spc="-25"/>
              <a:t> </a:t>
            </a:r>
            <a:r>
              <a:rPr dirty="0"/>
              <a:t>look</a:t>
            </a:r>
            <a:r>
              <a:rPr dirty="0" spc="-50"/>
              <a:t> </a:t>
            </a:r>
            <a:r>
              <a:rPr dirty="0"/>
              <a:t>forward</a:t>
            </a:r>
            <a:r>
              <a:rPr dirty="0" spc="-55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/>
              <a:t>collaborating</a:t>
            </a:r>
            <a:r>
              <a:rPr dirty="0" spc="-60"/>
              <a:t> </a:t>
            </a:r>
            <a:r>
              <a:rPr dirty="0"/>
              <a:t>with</a:t>
            </a:r>
            <a:r>
              <a:rPr dirty="0" spc="-70"/>
              <a:t> </a:t>
            </a:r>
            <a:r>
              <a:rPr dirty="0"/>
              <a:t>you</a:t>
            </a:r>
            <a:r>
              <a:rPr dirty="0" spc="-10"/>
              <a:t> </a:t>
            </a:r>
            <a:r>
              <a:rPr dirty="0" spc="-25"/>
              <a:t>to </a:t>
            </a:r>
            <a:r>
              <a:rPr dirty="0"/>
              <a:t>make</a:t>
            </a:r>
            <a:r>
              <a:rPr dirty="0" spc="-40"/>
              <a:t> </a:t>
            </a:r>
            <a:r>
              <a:rPr dirty="0"/>
              <a:t>the</a:t>
            </a:r>
            <a:r>
              <a:rPr dirty="0" spc="-60"/>
              <a:t> </a:t>
            </a:r>
            <a:r>
              <a:rPr dirty="0"/>
              <a:t>European</a:t>
            </a:r>
            <a:r>
              <a:rPr dirty="0" spc="-90"/>
              <a:t> </a:t>
            </a:r>
            <a:r>
              <a:rPr dirty="0" spc="-10"/>
              <a:t>Year</a:t>
            </a:r>
            <a:r>
              <a:rPr dirty="0" spc="-30"/>
              <a:t> </a:t>
            </a:r>
            <a:r>
              <a:rPr dirty="0"/>
              <a:t>of</a:t>
            </a:r>
            <a:r>
              <a:rPr dirty="0" spc="-55"/>
              <a:t> </a:t>
            </a:r>
            <a:r>
              <a:rPr dirty="0"/>
              <a:t>Skills</a:t>
            </a:r>
            <a:r>
              <a:rPr dirty="0" spc="-60"/>
              <a:t> </a:t>
            </a:r>
            <a:r>
              <a:rPr dirty="0"/>
              <a:t>a</a:t>
            </a:r>
            <a:r>
              <a:rPr dirty="0" spc="-60"/>
              <a:t> </a:t>
            </a:r>
            <a:r>
              <a:rPr dirty="0" spc="-10"/>
              <a:t>success!</a:t>
            </a:r>
          </a:p>
          <a:p>
            <a:pPr>
              <a:lnSpc>
                <a:spcPct val="100000"/>
              </a:lnSpc>
              <a:spcBef>
                <a:spcPts val="1325"/>
              </a:spcBef>
            </a:pPr>
          </a:p>
          <a:p>
            <a:pPr marL="103505">
              <a:lnSpc>
                <a:spcPct val="100000"/>
              </a:lnSpc>
            </a:pPr>
            <a:r>
              <a:rPr dirty="0" sz="1800" b="0">
                <a:latin typeface="Arial"/>
                <a:cs typeface="Arial"/>
              </a:rPr>
              <a:t>Useful</a:t>
            </a:r>
            <a:r>
              <a:rPr dirty="0" sz="1800" spc="-45" b="0">
                <a:latin typeface="Arial"/>
                <a:cs typeface="Arial"/>
              </a:rPr>
              <a:t> </a:t>
            </a:r>
            <a:r>
              <a:rPr dirty="0" sz="1800" b="0">
                <a:latin typeface="Arial"/>
                <a:cs typeface="Arial"/>
              </a:rPr>
              <a:t>link:</a:t>
            </a:r>
            <a:r>
              <a:rPr dirty="0" sz="1800" spc="-40" b="0">
                <a:latin typeface="Arial"/>
                <a:cs typeface="Arial"/>
              </a:rPr>
              <a:t> </a:t>
            </a:r>
            <a:r>
              <a:rPr dirty="0" u="sng" sz="180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European</a:t>
            </a:r>
            <a:r>
              <a:rPr dirty="0" u="sng" sz="1800" spc="-55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800" spc="-2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Year</a:t>
            </a:r>
            <a:r>
              <a:rPr dirty="0" u="sng" sz="1800" spc="-35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80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of</a:t>
            </a:r>
            <a:r>
              <a:rPr dirty="0" u="sng" sz="1800" spc="-5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80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Skills</a:t>
            </a:r>
            <a:r>
              <a:rPr dirty="0" u="sng" sz="1800" spc="-35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 </a:t>
            </a:r>
            <a:r>
              <a:rPr dirty="0" u="sng" sz="1800" spc="-10" b="0">
                <a:uFill>
                  <a:solidFill>
                    <a:srgbClr val="232A56"/>
                  </a:solidFill>
                </a:uFill>
                <a:latin typeface="Arial"/>
                <a:cs typeface="Arial"/>
                <a:hlinkClick r:id="rId7"/>
              </a:rPr>
              <a:t>webpage</a:t>
            </a:r>
            <a:endParaRPr sz="1800">
              <a:latin typeface="Arial"/>
              <a:cs typeface="Arial"/>
            </a:endParaRPr>
          </a:p>
          <a:p>
            <a:pPr marL="103505">
              <a:lnSpc>
                <a:spcPct val="100000"/>
              </a:lnSpc>
            </a:pPr>
            <a:r>
              <a:rPr dirty="0" sz="1800" spc="-10"/>
              <a:t>#EuropeanYearOfSkills</a:t>
            </a:r>
            <a:endParaRPr sz="1800"/>
          </a:p>
        </p:txBody>
      </p:sp>
      <p:sp>
        <p:nvSpPr>
          <p:cNvPr id="10" name="object 10" descr=""/>
          <p:cNvSpPr txBox="1"/>
          <p:nvPr/>
        </p:nvSpPr>
        <p:spPr>
          <a:xfrm>
            <a:off x="11775693" y="180213"/>
            <a:ext cx="19621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24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40995" rIns="0" bIns="0" rtlCol="0" vert="horz">
            <a:spAutoFit/>
          </a:bodyPr>
          <a:lstStyle/>
          <a:p>
            <a:pPr marL="308610">
              <a:lnSpc>
                <a:spcPct val="100000"/>
              </a:lnSpc>
              <a:spcBef>
                <a:spcPts val="100"/>
              </a:spcBef>
            </a:pPr>
            <a:r>
              <a:rPr dirty="0"/>
              <a:t>Thank</a:t>
            </a:r>
            <a:r>
              <a:rPr dirty="0" spc="-25"/>
              <a:t> </a:t>
            </a:r>
            <a:r>
              <a:rPr dirty="0"/>
              <a:t>you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 spc="-10"/>
              <a:t> </a:t>
            </a:r>
            <a:r>
              <a:rPr dirty="0"/>
              <a:t>your</a:t>
            </a:r>
            <a:r>
              <a:rPr dirty="0" spc="-10"/>
              <a:t> interest!</a:t>
            </a:r>
          </a:p>
        </p:txBody>
      </p:sp>
      <p:pic>
        <p:nvPicPr>
          <p:cNvPr id="12" name="object 12" descr="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8698845" y="1302837"/>
            <a:ext cx="2219385" cy="22088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-6350" y="-6350"/>
            <a:ext cx="12204700" cy="6870700"/>
            <a:chOff x="-6350" y="-6350"/>
            <a:chExt cx="12204700" cy="6870700"/>
          </a:xfrm>
        </p:grpSpPr>
        <p:sp>
          <p:nvSpPr>
            <p:cNvPr id="4" name="object 4" descr=""/>
            <p:cNvSpPr/>
            <p:nvPr/>
          </p:nvSpPr>
          <p:spPr>
            <a:xfrm>
              <a:off x="0" y="0"/>
              <a:ext cx="12192000" cy="6858000"/>
            </a:xfrm>
            <a:custGeom>
              <a:avLst/>
              <a:gdLst/>
              <a:ahLst/>
              <a:cxnLst/>
              <a:rect l="l" t="t" r="r" b="b"/>
              <a:pathLst>
                <a:path w="12192000" h="6858000">
                  <a:moveTo>
                    <a:pt x="0" y="6858000"/>
                  </a:moveTo>
                  <a:lnTo>
                    <a:pt x="12192000" y="6858000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85800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998720" y="6332220"/>
              <a:ext cx="76200" cy="74675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1524" y="12191"/>
              <a:ext cx="4735195" cy="405765"/>
            </a:xfrm>
            <a:custGeom>
              <a:avLst/>
              <a:gdLst/>
              <a:ahLst/>
              <a:cxnLst/>
              <a:rect l="l" t="t" r="r" b="b"/>
              <a:pathLst>
                <a:path w="4735195" h="405765">
                  <a:moveTo>
                    <a:pt x="406895" y="202692"/>
                  </a:moveTo>
                  <a:lnTo>
                    <a:pt x="401561" y="156476"/>
                  </a:lnTo>
                  <a:lnTo>
                    <a:pt x="386308" y="113919"/>
                  </a:lnTo>
                  <a:lnTo>
                    <a:pt x="362369" y="76263"/>
                  </a:lnTo>
                  <a:lnTo>
                    <a:pt x="330911" y="44792"/>
                  </a:lnTo>
                  <a:lnTo>
                    <a:pt x="293141" y="20751"/>
                  </a:lnTo>
                  <a:lnTo>
                    <a:pt x="250253" y="5397"/>
                  </a:lnTo>
                  <a:lnTo>
                    <a:pt x="203454" y="0"/>
                  </a:lnTo>
                  <a:lnTo>
                    <a:pt x="156641" y="5397"/>
                  </a:lnTo>
                  <a:lnTo>
                    <a:pt x="113753" y="20751"/>
                  </a:lnTo>
                  <a:lnTo>
                    <a:pt x="75984" y="44792"/>
                  </a:lnTo>
                  <a:lnTo>
                    <a:pt x="44526" y="76263"/>
                  </a:lnTo>
                  <a:lnTo>
                    <a:pt x="20586" y="113919"/>
                  </a:lnTo>
                  <a:lnTo>
                    <a:pt x="5334" y="156476"/>
                  </a:lnTo>
                  <a:lnTo>
                    <a:pt x="0" y="202692"/>
                  </a:lnTo>
                  <a:lnTo>
                    <a:pt x="5334" y="249313"/>
                  </a:lnTo>
                  <a:lnTo>
                    <a:pt x="20586" y="292036"/>
                  </a:lnTo>
                  <a:lnTo>
                    <a:pt x="44526" y="329666"/>
                  </a:lnTo>
                  <a:lnTo>
                    <a:pt x="75984" y="360997"/>
                  </a:lnTo>
                  <a:lnTo>
                    <a:pt x="113753" y="384873"/>
                  </a:lnTo>
                  <a:lnTo>
                    <a:pt x="156641" y="400062"/>
                  </a:lnTo>
                  <a:lnTo>
                    <a:pt x="203454" y="405384"/>
                  </a:lnTo>
                  <a:lnTo>
                    <a:pt x="250253" y="400062"/>
                  </a:lnTo>
                  <a:lnTo>
                    <a:pt x="293141" y="384873"/>
                  </a:lnTo>
                  <a:lnTo>
                    <a:pt x="330911" y="360997"/>
                  </a:lnTo>
                  <a:lnTo>
                    <a:pt x="362369" y="329666"/>
                  </a:lnTo>
                  <a:lnTo>
                    <a:pt x="386308" y="292036"/>
                  </a:lnTo>
                  <a:lnTo>
                    <a:pt x="401561" y="249313"/>
                  </a:lnTo>
                  <a:lnTo>
                    <a:pt x="406895" y="202692"/>
                  </a:lnTo>
                  <a:close/>
                </a:path>
                <a:path w="4735195" h="405765">
                  <a:moveTo>
                    <a:pt x="3038856" y="202692"/>
                  </a:moveTo>
                  <a:lnTo>
                    <a:pt x="3033509" y="156083"/>
                  </a:lnTo>
                  <a:lnTo>
                    <a:pt x="3018269" y="113360"/>
                  </a:lnTo>
                  <a:lnTo>
                    <a:pt x="2994317" y="75730"/>
                  </a:lnTo>
                  <a:lnTo>
                    <a:pt x="2962872" y="44399"/>
                  </a:lnTo>
                  <a:lnTo>
                    <a:pt x="2925102" y="20523"/>
                  </a:lnTo>
                  <a:lnTo>
                    <a:pt x="2882214" y="5334"/>
                  </a:lnTo>
                  <a:lnTo>
                    <a:pt x="2835402" y="0"/>
                  </a:lnTo>
                  <a:lnTo>
                    <a:pt x="2788577" y="5397"/>
                  </a:lnTo>
                  <a:lnTo>
                    <a:pt x="2745689" y="20751"/>
                  </a:lnTo>
                  <a:lnTo>
                    <a:pt x="2707919" y="44792"/>
                  </a:lnTo>
                  <a:lnTo>
                    <a:pt x="2676474" y="76263"/>
                  </a:lnTo>
                  <a:lnTo>
                    <a:pt x="2652522" y="113919"/>
                  </a:lnTo>
                  <a:lnTo>
                    <a:pt x="2637282" y="156476"/>
                  </a:lnTo>
                  <a:lnTo>
                    <a:pt x="2631948" y="202692"/>
                  </a:lnTo>
                  <a:lnTo>
                    <a:pt x="2637282" y="249313"/>
                  </a:lnTo>
                  <a:lnTo>
                    <a:pt x="2652522" y="292036"/>
                  </a:lnTo>
                  <a:lnTo>
                    <a:pt x="2676474" y="329666"/>
                  </a:lnTo>
                  <a:lnTo>
                    <a:pt x="2707919" y="360997"/>
                  </a:lnTo>
                  <a:lnTo>
                    <a:pt x="2745689" y="384873"/>
                  </a:lnTo>
                  <a:lnTo>
                    <a:pt x="2788577" y="400062"/>
                  </a:lnTo>
                  <a:lnTo>
                    <a:pt x="2835402" y="405384"/>
                  </a:lnTo>
                  <a:lnTo>
                    <a:pt x="2882214" y="400062"/>
                  </a:lnTo>
                  <a:lnTo>
                    <a:pt x="2925102" y="384873"/>
                  </a:lnTo>
                  <a:lnTo>
                    <a:pt x="2962872" y="360997"/>
                  </a:lnTo>
                  <a:lnTo>
                    <a:pt x="2994317" y="329666"/>
                  </a:lnTo>
                  <a:lnTo>
                    <a:pt x="3018269" y="292036"/>
                  </a:lnTo>
                  <a:lnTo>
                    <a:pt x="3033509" y="249313"/>
                  </a:lnTo>
                  <a:lnTo>
                    <a:pt x="3038856" y="202692"/>
                  </a:lnTo>
                  <a:close/>
                </a:path>
                <a:path w="4735195" h="405765">
                  <a:moveTo>
                    <a:pt x="3468624" y="204216"/>
                  </a:moveTo>
                  <a:lnTo>
                    <a:pt x="3463518" y="159753"/>
                  </a:lnTo>
                  <a:lnTo>
                    <a:pt x="3449002" y="118973"/>
                  </a:lnTo>
                  <a:lnTo>
                    <a:pt x="3426193" y="83045"/>
                  </a:lnTo>
                  <a:lnTo>
                    <a:pt x="3396246" y="53098"/>
                  </a:lnTo>
                  <a:lnTo>
                    <a:pt x="3360318" y="30289"/>
                  </a:lnTo>
                  <a:lnTo>
                    <a:pt x="3319538" y="15773"/>
                  </a:lnTo>
                  <a:lnTo>
                    <a:pt x="3275076" y="10668"/>
                  </a:lnTo>
                  <a:lnTo>
                    <a:pt x="3230600" y="15773"/>
                  </a:lnTo>
                  <a:lnTo>
                    <a:pt x="3189821" y="30289"/>
                  </a:lnTo>
                  <a:lnTo>
                    <a:pt x="3153892" y="53098"/>
                  </a:lnTo>
                  <a:lnTo>
                    <a:pt x="3123946" y="83045"/>
                  </a:lnTo>
                  <a:lnTo>
                    <a:pt x="3101136" y="118973"/>
                  </a:lnTo>
                  <a:lnTo>
                    <a:pt x="3086620" y="159753"/>
                  </a:lnTo>
                  <a:lnTo>
                    <a:pt x="3081528" y="204216"/>
                  </a:lnTo>
                  <a:lnTo>
                    <a:pt x="3086620" y="248691"/>
                  </a:lnTo>
                  <a:lnTo>
                    <a:pt x="3101136" y="289471"/>
                  </a:lnTo>
                  <a:lnTo>
                    <a:pt x="3123946" y="325399"/>
                  </a:lnTo>
                  <a:lnTo>
                    <a:pt x="3153892" y="355346"/>
                  </a:lnTo>
                  <a:lnTo>
                    <a:pt x="3189821" y="378155"/>
                  </a:lnTo>
                  <a:lnTo>
                    <a:pt x="3230600" y="392671"/>
                  </a:lnTo>
                  <a:lnTo>
                    <a:pt x="3275076" y="397764"/>
                  </a:lnTo>
                  <a:lnTo>
                    <a:pt x="3319538" y="392671"/>
                  </a:lnTo>
                  <a:lnTo>
                    <a:pt x="3360318" y="378155"/>
                  </a:lnTo>
                  <a:lnTo>
                    <a:pt x="3396246" y="355346"/>
                  </a:lnTo>
                  <a:lnTo>
                    <a:pt x="3426193" y="325399"/>
                  </a:lnTo>
                  <a:lnTo>
                    <a:pt x="3449002" y="289471"/>
                  </a:lnTo>
                  <a:lnTo>
                    <a:pt x="3463518" y="248691"/>
                  </a:lnTo>
                  <a:lnTo>
                    <a:pt x="3468624" y="204216"/>
                  </a:lnTo>
                  <a:close/>
                </a:path>
                <a:path w="4735195" h="405765">
                  <a:moveTo>
                    <a:pt x="3890772" y="202692"/>
                  </a:moveTo>
                  <a:lnTo>
                    <a:pt x="3884447" y="155143"/>
                  </a:lnTo>
                  <a:lnTo>
                    <a:pt x="3866604" y="112496"/>
                  </a:lnTo>
                  <a:lnTo>
                    <a:pt x="3838905" y="76441"/>
                  </a:lnTo>
                  <a:lnTo>
                    <a:pt x="3802989" y="48628"/>
                  </a:lnTo>
                  <a:lnTo>
                    <a:pt x="3760546" y="30734"/>
                  </a:lnTo>
                  <a:lnTo>
                    <a:pt x="3713226" y="24384"/>
                  </a:lnTo>
                  <a:lnTo>
                    <a:pt x="3666337" y="30822"/>
                  </a:lnTo>
                  <a:lnTo>
                    <a:pt x="3624008" y="48945"/>
                  </a:lnTo>
                  <a:lnTo>
                    <a:pt x="3588016" y="76962"/>
                  </a:lnTo>
                  <a:lnTo>
                    <a:pt x="3560114" y="113118"/>
                  </a:lnTo>
                  <a:lnTo>
                    <a:pt x="3542080" y="155625"/>
                  </a:lnTo>
                  <a:lnTo>
                    <a:pt x="3535680" y="202692"/>
                  </a:lnTo>
                  <a:lnTo>
                    <a:pt x="3541992" y="250253"/>
                  </a:lnTo>
                  <a:lnTo>
                    <a:pt x="3559835" y="292900"/>
                  </a:lnTo>
                  <a:lnTo>
                    <a:pt x="3587534" y="328955"/>
                  </a:lnTo>
                  <a:lnTo>
                    <a:pt x="3623449" y="356768"/>
                  </a:lnTo>
                  <a:lnTo>
                    <a:pt x="3665893" y="374662"/>
                  </a:lnTo>
                  <a:lnTo>
                    <a:pt x="3713226" y="381000"/>
                  </a:lnTo>
                  <a:lnTo>
                    <a:pt x="3760546" y="374662"/>
                  </a:lnTo>
                  <a:lnTo>
                    <a:pt x="3802989" y="356768"/>
                  </a:lnTo>
                  <a:lnTo>
                    <a:pt x="3838905" y="328955"/>
                  </a:lnTo>
                  <a:lnTo>
                    <a:pt x="3866604" y="292900"/>
                  </a:lnTo>
                  <a:lnTo>
                    <a:pt x="3884447" y="250253"/>
                  </a:lnTo>
                  <a:lnTo>
                    <a:pt x="3890772" y="202692"/>
                  </a:lnTo>
                  <a:close/>
                </a:path>
                <a:path w="4735195" h="405765">
                  <a:moveTo>
                    <a:pt x="4312920" y="202692"/>
                  </a:moveTo>
                  <a:lnTo>
                    <a:pt x="4307141" y="159778"/>
                  </a:lnTo>
                  <a:lnTo>
                    <a:pt x="4290847" y="121196"/>
                  </a:lnTo>
                  <a:lnTo>
                    <a:pt x="4265574" y="88493"/>
                  </a:lnTo>
                  <a:lnTo>
                    <a:pt x="4232872" y="63220"/>
                  </a:lnTo>
                  <a:lnTo>
                    <a:pt x="4194289" y="46926"/>
                  </a:lnTo>
                  <a:lnTo>
                    <a:pt x="4151376" y="41148"/>
                  </a:lnTo>
                  <a:lnTo>
                    <a:pt x="4108450" y="46926"/>
                  </a:lnTo>
                  <a:lnTo>
                    <a:pt x="4069867" y="63220"/>
                  </a:lnTo>
                  <a:lnTo>
                    <a:pt x="4037165" y="88493"/>
                  </a:lnTo>
                  <a:lnTo>
                    <a:pt x="4011892" y="121196"/>
                  </a:lnTo>
                  <a:lnTo>
                    <a:pt x="3995597" y="159778"/>
                  </a:lnTo>
                  <a:lnTo>
                    <a:pt x="3989832" y="202692"/>
                  </a:lnTo>
                  <a:lnTo>
                    <a:pt x="3995597" y="245618"/>
                  </a:lnTo>
                  <a:lnTo>
                    <a:pt x="4011892" y="284200"/>
                  </a:lnTo>
                  <a:lnTo>
                    <a:pt x="4037165" y="316903"/>
                  </a:lnTo>
                  <a:lnTo>
                    <a:pt x="4069867" y="342176"/>
                  </a:lnTo>
                  <a:lnTo>
                    <a:pt x="4108450" y="358470"/>
                  </a:lnTo>
                  <a:lnTo>
                    <a:pt x="4151376" y="364236"/>
                  </a:lnTo>
                  <a:lnTo>
                    <a:pt x="4194289" y="358470"/>
                  </a:lnTo>
                  <a:lnTo>
                    <a:pt x="4232872" y="342176"/>
                  </a:lnTo>
                  <a:lnTo>
                    <a:pt x="4265574" y="316903"/>
                  </a:lnTo>
                  <a:lnTo>
                    <a:pt x="4290847" y="284200"/>
                  </a:lnTo>
                  <a:lnTo>
                    <a:pt x="4307141" y="245618"/>
                  </a:lnTo>
                  <a:lnTo>
                    <a:pt x="4312920" y="202692"/>
                  </a:lnTo>
                  <a:close/>
                </a:path>
                <a:path w="4735195" h="405765">
                  <a:moveTo>
                    <a:pt x="4735068" y="204216"/>
                  </a:moveTo>
                  <a:lnTo>
                    <a:pt x="4727626" y="158153"/>
                  </a:lnTo>
                  <a:lnTo>
                    <a:pt x="4706963" y="118364"/>
                  </a:lnTo>
                  <a:lnTo>
                    <a:pt x="4675530" y="87147"/>
                  </a:lnTo>
                  <a:lnTo>
                    <a:pt x="4635817" y="66751"/>
                  </a:lnTo>
                  <a:lnTo>
                    <a:pt x="4590288" y="59436"/>
                  </a:lnTo>
                  <a:lnTo>
                    <a:pt x="4544746" y="66751"/>
                  </a:lnTo>
                  <a:lnTo>
                    <a:pt x="4505033" y="87147"/>
                  </a:lnTo>
                  <a:lnTo>
                    <a:pt x="4473600" y="118364"/>
                  </a:lnTo>
                  <a:lnTo>
                    <a:pt x="4452937" y="158153"/>
                  </a:lnTo>
                  <a:lnTo>
                    <a:pt x="4445508" y="204216"/>
                  </a:lnTo>
                  <a:lnTo>
                    <a:pt x="4452810" y="250291"/>
                  </a:lnTo>
                  <a:lnTo>
                    <a:pt x="4473206" y="290080"/>
                  </a:lnTo>
                  <a:lnTo>
                    <a:pt x="4504423" y="321297"/>
                  </a:lnTo>
                  <a:lnTo>
                    <a:pt x="4544212" y="341693"/>
                  </a:lnTo>
                  <a:lnTo>
                    <a:pt x="4590288" y="348996"/>
                  </a:lnTo>
                  <a:lnTo>
                    <a:pt x="4636351" y="341566"/>
                  </a:lnTo>
                  <a:lnTo>
                    <a:pt x="4676140" y="320903"/>
                  </a:lnTo>
                  <a:lnTo>
                    <a:pt x="4707356" y="289471"/>
                  </a:lnTo>
                  <a:lnTo>
                    <a:pt x="4727753" y="249758"/>
                  </a:lnTo>
                  <a:lnTo>
                    <a:pt x="4735068" y="204216"/>
                  </a:lnTo>
                  <a:close/>
                </a:path>
              </a:pathLst>
            </a:custGeom>
            <a:solidFill>
              <a:srgbClr val="646B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04232" y="89915"/>
              <a:ext cx="251459" cy="249935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61432" y="109728"/>
              <a:ext cx="214883" cy="213360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821679" y="131063"/>
              <a:ext cx="172212" cy="172211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281928" y="150876"/>
              <a:ext cx="128016" cy="128016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24" y="451103"/>
              <a:ext cx="5158740" cy="407034"/>
            </a:xfrm>
            <a:custGeom>
              <a:avLst/>
              <a:gdLst/>
              <a:ahLst/>
              <a:cxnLst/>
              <a:rect l="l" t="t" r="r" b="b"/>
              <a:pathLst>
                <a:path w="5158740" h="407034">
                  <a:moveTo>
                    <a:pt x="406895" y="203454"/>
                  </a:moveTo>
                  <a:lnTo>
                    <a:pt x="401561" y="156641"/>
                  </a:lnTo>
                  <a:lnTo>
                    <a:pt x="386308" y="113753"/>
                  </a:lnTo>
                  <a:lnTo>
                    <a:pt x="362369" y="75984"/>
                  </a:lnTo>
                  <a:lnTo>
                    <a:pt x="330911" y="44538"/>
                  </a:lnTo>
                  <a:lnTo>
                    <a:pt x="293141" y="20586"/>
                  </a:lnTo>
                  <a:lnTo>
                    <a:pt x="250253" y="5346"/>
                  </a:lnTo>
                  <a:lnTo>
                    <a:pt x="203454" y="0"/>
                  </a:lnTo>
                  <a:lnTo>
                    <a:pt x="156641" y="5346"/>
                  </a:lnTo>
                  <a:lnTo>
                    <a:pt x="113753" y="20586"/>
                  </a:lnTo>
                  <a:lnTo>
                    <a:pt x="75984" y="44538"/>
                  </a:lnTo>
                  <a:lnTo>
                    <a:pt x="44526" y="75984"/>
                  </a:lnTo>
                  <a:lnTo>
                    <a:pt x="20586" y="113753"/>
                  </a:lnTo>
                  <a:lnTo>
                    <a:pt x="5334" y="156641"/>
                  </a:lnTo>
                  <a:lnTo>
                    <a:pt x="0" y="203454"/>
                  </a:lnTo>
                  <a:lnTo>
                    <a:pt x="5334" y="250278"/>
                  </a:lnTo>
                  <a:lnTo>
                    <a:pt x="20586" y="293166"/>
                  </a:lnTo>
                  <a:lnTo>
                    <a:pt x="44526" y="330936"/>
                  </a:lnTo>
                  <a:lnTo>
                    <a:pt x="75984" y="362381"/>
                  </a:lnTo>
                  <a:lnTo>
                    <a:pt x="113753" y="386334"/>
                  </a:lnTo>
                  <a:lnTo>
                    <a:pt x="156641" y="401574"/>
                  </a:lnTo>
                  <a:lnTo>
                    <a:pt x="203454" y="406908"/>
                  </a:lnTo>
                  <a:lnTo>
                    <a:pt x="250253" y="401574"/>
                  </a:lnTo>
                  <a:lnTo>
                    <a:pt x="293141" y="386334"/>
                  </a:lnTo>
                  <a:lnTo>
                    <a:pt x="330911" y="362381"/>
                  </a:lnTo>
                  <a:lnTo>
                    <a:pt x="362369" y="330936"/>
                  </a:lnTo>
                  <a:lnTo>
                    <a:pt x="386308" y="293166"/>
                  </a:lnTo>
                  <a:lnTo>
                    <a:pt x="401561" y="250278"/>
                  </a:lnTo>
                  <a:lnTo>
                    <a:pt x="406895" y="203454"/>
                  </a:lnTo>
                  <a:close/>
                </a:path>
                <a:path w="5158740" h="407034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346"/>
                  </a:lnTo>
                  <a:lnTo>
                    <a:pt x="2745689" y="20586"/>
                  </a:lnTo>
                  <a:lnTo>
                    <a:pt x="2707919" y="44538"/>
                  </a:lnTo>
                  <a:lnTo>
                    <a:pt x="2676474" y="75984"/>
                  </a:lnTo>
                  <a:lnTo>
                    <a:pt x="2652522" y="113753"/>
                  </a:lnTo>
                  <a:lnTo>
                    <a:pt x="2637282" y="156641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5158740" h="407034">
                  <a:moveTo>
                    <a:pt x="3473196" y="203454"/>
                  </a:moveTo>
                  <a:lnTo>
                    <a:pt x="3467938" y="157848"/>
                  </a:lnTo>
                  <a:lnTo>
                    <a:pt x="3452977" y="115989"/>
                  </a:lnTo>
                  <a:lnTo>
                    <a:pt x="3429508" y="79057"/>
                  </a:lnTo>
                  <a:lnTo>
                    <a:pt x="3398710" y="48260"/>
                  </a:lnTo>
                  <a:lnTo>
                    <a:pt x="3361779" y="24790"/>
                  </a:lnTo>
                  <a:lnTo>
                    <a:pt x="3319919" y="9829"/>
                  </a:lnTo>
                  <a:lnTo>
                    <a:pt x="3274314" y="4572"/>
                  </a:lnTo>
                  <a:lnTo>
                    <a:pt x="3228695" y="9829"/>
                  </a:lnTo>
                  <a:lnTo>
                    <a:pt x="3186836" y="24790"/>
                  </a:lnTo>
                  <a:lnTo>
                    <a:pt x="3149904" y="48260"/>
                  </a:lnTo>
                  <a:lnTo>
                    <a:pt x="3119107" y="79057"/>
                  </a:lnTo>
                  <a:lnTo>
                    <a:pt x="3095637" y="115989"/>
                  </a:lnTo>
                  <a:lnTo>
                    <a:pt x="3080677" y="157848"/>
                  </a:lnTo>
                  <a:lnTo>
                    <a:pt x="3075432" y="203454"/>
                  </a:lnTo>
                  <a:lnTo>
                    <a:pt x="3080677" y="249072"/>
                  </a:lnTo>
                  <a:lnTo>
                    <a:pt x="3095637" y="290931"/>
                  </a:lnTo>
                  <a:lnTo>
                    <a:pt x="3119107" y="327863"/>
                  </a:lnTo>
                  <a:lnTo>
                    <a:pt x="3149904" y="358660"/>
                  </a:lnTo>
                  <a:lnTo>
                    <a:pt x="3186836" y="382130"/>
                  </a:lnTo>
                  <a:lnTo>
                    <a:pt x="3228695" y="397090"/>
                  </a:lnTo>
                  <a:lnTo>
                    <a:pt x="3274314" y="402336"/>
                  </a:lnTo>
                  <a:lnTo>
                    <a:pt x="3319919" y="397090"/>
                  </a:lnTo>
                  <a:lnTo>
                    <a:pt x="3361779" y="382130"/>
                  </a:lnTo>
                  <a:lnTo>
                    <a:pt x="3398710" y="358660"/>
                  </a:lnTo>
                  <a:lnTo>
                    <a:pt x="3429508" y="327863"/>
                  </a:lnTo>
                  <a:lnTo>
                    <a:pt x="3452977" y="290931"/>
                  </a:lnTo>
                  <a:lnTo>
                    <a:pt x="3467938" y="249072"/>
                  </a:lnTo>
                  <a:lnTo>
                    <a:pt x="3473196" y="203454"/>
                  </a:lnTo>
                  <a:close/>
                </a:path>
                <a:path w="5158740" h="407034">
                  <a:moveTo>
                    <a:pt x="3896868" y="203454"/>
                  </a:moveTo>
                  <a:lnTo>
                    <a:pt x="3890314" y="154584"/>
                  </a:lnTo>
                  <a:lnTo>
                    <a:pt x="3871823" y="110693"/>
                  </a:lnTo>
                  <a:lnTo>
                    <a:pt x="3843147" y="73545"/>
                  </a:lnTo>
                  <a:lnTo>
                    <a:pt x="3805986" y="44856"/>
                  </a:lnTo>
                  <a:lnTo>
                    <a:pt x="3762095" y="26365"/>
                  </a:lnTo>
                  <a:lnTo>
                    <a:pt x="3713226" y="19812"/>
                  </a:lnTo>
                  <a:lnTo>
                    <a:pt x="3664432" y="26365"/>
                  </a:lnTo>
                  <a:lnTo>
                    <a:pt x="3620757" y="44856"/>
                  </a:lnTo>
                  <a:lnTo>
                    <a:pt x="3583825" y="73533"/>
                  </a:lnTo>
                  <a:lnTo>
                    <a:pt x="3555238" y="110693"/>
                  </a:lnTo>
                  <a:lnTo>
                    <a:pt x="3536607" y="154584"/>
                  </a:lnTo>
                  <a:lnTo>
                    <a:pt x="3529584" y="203454"/>
                  </a:lnTo>
                  <a:lnTo>
                    <a:pt x="3536124" y="252336"/>
                  </a:lnTo>
                  <a:lnTo>
                    <a:pt x="3554615" y="296227"/>
                  </a:lnTo>
                  <a:lnTo>
                    <a:pt x="3583305" y="333375"/>
                  </a:lnTo>
                  <a:lnTo>
                    <a:pt x="3620452" y="362064"/>
                  </a:lnTo>
                  <a:lnTo>
                    <a:pt x="3664343" y="380555"/>
                  </a:lnTo>
                  <a:lnTo>
                    <a:pt x="3713226" y="387096"/>
                  </a:lnTo>
                  <a:lnTo>
                    <a:pt x="3762095" y="380555"/>
                  </a:lnTo>
                  <a:lnTo>
                    <a:pt x="3805986" y="362064"/>
                  </a:lnTo>
                  <a:lnTo>
                    <a:pt x="3843134" y="333387"/>
                  </a:lnTo>
                  <a:lnTo>
                    <a:pt x="3871823" y="296227"/>
                  </a:lnTo>
                  <a:lnTo>
                    <a:pt x="3890314" y="252336"/>
                  </a:lnTo>
                  <a:lnTo>
                    <a:pt x="3896868" y="203454"/>
                  </a:lnTo>
                  <a:close/>
                </a:path>
                <a:path w="5158740" h="407034">
                  <a:moveTo>
                    <a:pt x="4315968" y="203454"/>
                  </a:moveTo>
                  <a:lnTo>
                    <a:pt x="4310075" y="159372"/>
                  </a:lnTo>
                  <a:lnTo>
                    <a:pt x="4293463" y="119837"/>
                  </a:lnTo>
                  <a:lnTo>
                    <a:pt x="4267670" y="86398"/>
                  </a:lnTo>
                  <a:lnTo>
                    <a:pt x="4234231" y="60604"/>
                  </a:lnTo>
                  <a:lnTo>
                    <a:pt x="4194695" y="43992"/>
                  </a:lnTo>
                  <a:lnTo>
                    <a:pt x="4150614" y="38100"/>
                  </a:lnTo>
                  <a:lnTo>
                    <a:pt x="4106519" y="43992"/>
                  </a:lnTo>
                  <a:lnTo>
                    <a:pt x="4066984" y="60604"/>
                  </a:lnTo>
                  <a:lnTo>
                    <a:pt x="4033545" y="86398"/>
                  </a:lnTo>
                  <a:lnTo>
                    <a:pt x="4007751" y="119837"/>
                  </a:lnTo>
                  <a:lnTo>
                    <a:pt x="3991140" y="159372"/>
                  </a:lnTo>
                  <a:lnTo>
                    <a:pt x="3985260" y="203454"/>
                  </a:lnTo>
                  <a:lnTo>
                    <a:pt x="3991140" y="247548"/>
                  </a:lnTo>
                  <a:lnTo>
                    <a:pt x="4007751" y="287083"/>
                  </a:lnTo>
                  <a:lnTo>
                    <a:pt x="4033545" y="320522"/>
                  </a:lnTo>
                  <a:lnTo>
                    <a:pt x="4066984" y="346316"/>
                  </a:lnTo>
                  <a:lnTo>
                    <a:pt x="4106519" y="362927"/>
                  </a:lnTo>
                  <a:lnTo>
                    <a:pt x="4150614" y="368808"/>
                  </a:lnTo>
                  <a:lnTo>
                    <a:pt x="4194695" y="362927"/>
                  </a:lnTo>
                  <a:lnTo>
                    <a:pt x="4234231" y="346316"/>
                  </a:lnTo>
                  <a:lnTo>
                    <a:pt x="4267670" y="320522"/>
                  </a:lnTo>
                  <a:lnTo>
                    <a:pt x="4293463" y="287083"/>
                  </a:lnTo>
                  <a:lnTo>
                    <a:pt x="4310075" y="247548"/>
                  </a:lnTo>
                  <a:lnTo>
                    <a:pt x="4315968" y="203454"/>
                  </a:lnTo>
                  <a:close/>
                </a:path>
                <a:path w="5158740" h="407034">
                  <a:moveTo>
                    <a:pt x="4738116" y="202692"/>
                  </a:moveTo>
                  <a:lnTo>
                    <a:pt x="4730635" y="156260"/>
                  </a:lnTo>
                  <a:lnTo>
                    <a:pt x="4709769" y="115709"/>
                  </a:lnTo>
                  <a:lnTo>
                    <a:pt x="4677867" y="83604"/>
                  </a:lnTo>
                  <a:lnTo>
                    <a:pt x="4637252" y="62484"/>
                  </a:lnTo>
                  <a:lnTo>
                    <a:pt x="4590288" y="54864"/>
                  </a:lnTo>
                  <a:lnTo>
                    <a:pt x="4543171" y="62484"/>
                  </a:lnTo>
                  <a:lnTo>
                    <a:pt x="4502289" y="83604"/>
                  </a:lnTo>
                  <a:lnTo>
                    <a:pt x="4470184" y="115709"/>
                  </a:lnTo>
                  <a:lnTo>
                    <a:pt x="4449394" y="156260"/>
                  </a:lnTo>
                  <a:lnTo>
                    <a:pt x="4442460" y="202692"/>
                  </a:lnTo>
                  <a:lnTo>
                    <a:pt x="4449927" y="249135"/>
                  </a:lnTo>
                  <a:lnTo>
                    <a:pt x="4470793" y="289687"/>
                  </a:lnTo>
                  <a:lnTo>
                    <a:pt x="4502696" y="321792"/>
                  </a:lnTo>
                  <a:lnTo>
                    <a:pt x="4543310" y="342912"/>
                  </a:lnTo>
                  <a:lnTo>
                    <a:pt x="4590288" y="350520"/>
                  </a:lnTo>
                  <a:lnTo>
                    <a:pt x="4636719" y="343052"/>
                  </a:lnTo>
                  <a:lnTo>
                    <a:pt x="4677270" y="322186"/>
                  </a:lnTo>
                  <a:lnTo>
                    <a:pt x="4709376" y="290283"/>
                  </a:lnTo>
                  <a:lnTo>
                    <a:pt x="4730496" y="249669"/>
                  </a:lnTo>
                  <a:lnTo>
                    <a:pt x="4738116" y="202692"/>
                  </a:lnTo>
                  <a:close/>
                </a:path>
                <a:path w="5158740" h="407034">
                  <a:moveTo>
                    <a:pt x="5158740" y="204216"/>
                  </a:moveTo>
                  <a:lnTo>
                    <a:pt x="5148516" y="153149"/>
                  </a:lnTo>
                  <a:lnTo>
                    <a:pt x="5120640" y="111493"/>
                  </a:lnTo>
                  <a:lnTo>
                    <a:pt x="5079225" y="83439"/>
                  </a:lnTo>
                  <a:lnTo>
                    <a:pt x="5028438" y="73152"/>
                  </a:lnTo>
                  <a:lnTo>
                    <a:pt x="4978235" y="83439"/>
                  </a:lnTo>
                  <a:lnTo>
                    <a:pt x="4936756" y="111493"/>
                  </a:lnTo>
                  <a:lnTo>
                    <a:pt x="4908537" y="153149"/>
                  </a:lnTo>
                  <a:lnTo>
                    <a:pt x="4898136" y="204216"/>
                  </a:lnTo>
                  <a:lnTo>
                    <a:pt x="4908347" y="255295"/>
                  </a:lnTo>
                  <a:lnTo>
                    <a:pt x="4936236" y="296951"/>
                  </a:lnTo>
                  <a:lnTo>
                    <a:pt x="4977638" y="325005"/>
                  </a:lnTo>
                  <a:lnTo>
                    <a:pt x="5028438" y="335280"/>
                  </a:lnTo>
                  <a:lnTo>
                    <a:pt x="5079225" y="325005"/>
                  </a:lnTo>
                  <a:lnTo>
                    <a:pt x="5120640" y="296951"/>
                  </a:lnTo>
                  <a:lnTo>
                    <a:pt x="5148516" y="255295"/>
                  </a:lnTo>
                  <a:lnTo>
                    <a:pt x="5158740" y="204216"/>
                  </a:lnTo>
                  <a:close/>
                </a:path>
              </a:pathLst>
            </a:custGeom>
            <a:solidFill>
              <a:srgbClr val="646B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59908" y="544068"/>
              <a:ext cx="219455" cy="219456"/>
            </a:xfrm>
            <a:prstGeom prst="rect">
              <a:avLst/>
            </a:prstGeom>
          </p:spPr>
        </p:pic>
        <p:pic>
          <p:nvPicPr>
            <p:cNvPr id="13" name="object 13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818632" y="565404"/>
              <a:ext cx="178307" cy="178308"/>
            </a:xfrm>
            <a:prstGeom prst="rect">
              <a:avLst/>
            </a:prstGeom>
          </p:spPr>
        </p:pic>
        <p:sp>
          <p:nvSpPr>
            <p:cNvPr id="14" name="object 14" descr=""/>
            <p:cNvSpPr/>
            <p:nvPr/>
          </p:nvSpPr>
          <p:spPr>
            <a:xfrm>
              <a:off x="1524" y="890015"/>
              <a:ext cx="5160645" cy="845819"/>
            </a:xfrm>
            <a:custGeom>
              <a:avLst/>
              <a:gdLst/>
              <a:ahLst/>
              <a:cxnLst/>
              <a:rect l="l" t="t" r="r" b="b"/>
              <a:pathLst>
                <a:path w="5160645" h="845819">
                  <a:moveTo>
                    <a:pt x="406895" y="642366"/>
                  </a:moveTo>
                  <a:lnTo>
                    <a:pt x="401561" y="595553"/>
                  </a:lnTo>
                  <a:lnTo>
                    <a:pt x="386308" y="552665"/>
                  </a:lnTo>
                  <a:lnTo>
                    <a:pt x="362369" y="514896"/>
                  </a:lnTo>
                  <a:lnTo>
                    <a:pt x="330911" y="483450"/>
                  </a:lnTo>
                  <a:lnTo>
                    <a:pt x="293141" y="459498"/>
                  </a:lnTo>
                  <a:lnTo>
                    <a:pt x="250253" y="444258"/>
                  </a:lnTo>
                  <a:lnTo>
                    <a:pt x="203454" y="438912"/>
                  </a:lnTo>
                  <a:lnTo>
                    <a:pt x="156641" y="444258"/>
                  </a:lnTo>
                  <a:lnTo>
                    <a:pt x="113753" y="459498"/>
                  </a:lnTo>
                  <a:lnTo>
                    <a:pt x="75984" y="483450"/>
                  </a:lnTo>
                  <a:lnTo>
                    <a:pt x="44526" y="514896"/>
                  </a:lnTo>
                  <a:lnTo>
                    <a:pt x="20586" y="552665"/>
                  </a:lnTo>
                  <a:lnTo>
                    <a:pt x="5334" y="595553"/>
                  </a:lnTo>
                  <a:lnTo>
                    <a:pt x="0" y="642366"/>
                  </a:lnTo>
                  <a:lnTo>
                    <a:pt x="5334" y="689190"/>
                  </a:lnTo>
                  <a:lnTo>
                    <a:pt x="20586" y="732078"/>
                  </a:lnTo>
                  <a:lnTo>
                    <a:pt x="44526" y="769848"/>
                  </a:lnTo>
                  <a:lnTo>
                    <a:pt x="75984" y="801293"/>
                  </a:lnTo>
                  <a:lnTo>
                    <a:pt x="113753" y="825246"/>
                  </a:lnTo>
                  <a:lnTo>
                    <a:pt x="156641" y="840486"/>
                  </a:lnTo>
                  <a:lnTo>
                    <a:pt x="203454" y="845820"/>
                  </a:lnTo>
                  <a:lnTo>
                    <a:pt x="250253" y="840486"/>
                  </a:lnTo>
                  <a:lnTo>
                    <a:pt x="293141" y="825246"/>
                  </a:lnTo>
                  <a:lnTo>
                    <a:pt x="330911" y="801293"/>
                  </a:lnTo>
                  <a:lnTo>
                    <a:pt x="362369" y="769848"/>
                  </a:lnTo>
                  <a:lnTo>
                    <a:pt x="386308" y="732078"/>
                  </a:lnTo>
                  <a:lnTo>
                    <a:pt x="401561" y="689190"/>
                  </a:lnTo>
                  <a:lnTo>
                    <a:pt x="406895" y="642366"/>
                  </a:lnTo>
                  <a:close/>
                </a:path>
                <a:path w="5160645" h="845819">
                  <a:moveTo>
                    <a:pt x="406895" y="203454"/>
                  </a:moveTo>
                  <a:lnTo>
                    <a:pt x="401561" y="156641"/>
                  </a:lnTo>
                  <a:lnTo>
                    <a:pt x="386308" y="113753"/>
                  </a:lnTo>
                  <a:lnTo>
                    <a:pt x="362369" y="75984"/>
                  </a:lnTo>
                  <a:lnTo>
                    <a:pt x="330911" y="44538"/>
                  </a:lnTo>
                  <a:lnTo>
                    <a:pt x="293141" y="20586"/>
                  </a:lnTo>
                  <a:lnTo>
                    <a:pt x="250253" y="5346"/>
                  </a:lnTo>
                  <a:lnTo>
                    <a:pt x="203454" y="0"/>
                  </a:lnTo>
                  <a:lnTo>
                    <a:pt x="156641" y="5422"/>
                  </a:lnTo>
                  <a:lnTo>
                    <a:pt x="113753" y="20840"/>
                  </a:lnTo>
                  <a:lnTo>
                    <a:pt x="75984" y="44970"/>
                  </a:lnTo>
                  <a:lnTo>
                    <a:pt x="44526" y="76568"/>
                  </a:lnTo>
                  <a:lnTo>
                    <a:pt x="20586" y="114363"/>
                  </a:lnTo>
                  <a:lnTo>
                    <a:pt x="5334" y="157086"/>
                  </a:lnTo>
                  <a:lnTo>
                    <a:pt x="0" y="203454"/>
                  </a:lnTo>
                  <a:lnTo>
                    <a:pt x="5334" y="250278"/>
                  </a:lnTo>
                  <a:lnTo>
                    <a:pt x="20586" y="293166"/>
                  </a:lnTo>
                  <a:lnTo>
                    <a:pt x="44526" y="330936"/>
                  </a:lnTo>
                  <a:lnTo>
                    <a:pt x="75984" y="362381"/>
                  </a:lnTo>
                  <a:lnTo>
                    <a:pt x="113753" y="386334"/>
                  </a:lnTo>
                  <a:lnTo>
                    <a:pt x="156641" y="401574"/>
                  </a:lnTo>
                  <a:lnTo>
                    <a:pt x="203454" y="406908"/>
                  </a:lnTo>
                  <a:lnTo>
                    <a:pt x="250253" y="401574"/>
                  </a:lnTo>
                  <a:lnTo>
                    <a:pt x="293141" y="386334"/>
                  </a:lnTo>
                  <a:lnTo>
                    <a:pt x="330911" y="362381"/>
                  </a:lnTo>
                  <a:lnTo>
                    <a:pt x="362369" y="330936"/>
                  </a:lnTo>
                  <a:lnTo>
                    <a:pt x="386308" y="293166"/>
                  </a:lnTo>
                  <a:lnTo>
                    <a:pt x="401561" y="250278"/>
                  </a:lnTo>
                  <a:lnTo>
                    <a:pt x="406895" y="203454"/>
                  </a:lnTo>
                  <a:close/>
                </a:path>
                <a:path w="5160645" h="845819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422"/>
                  </a:lnTo>
                  <a:lnTo>
                    <a:pt x="2745689" y="20840"/>
                  </a:lnTo>
                  <a:lnTo>
                    <a:pt x="2707919" y="44970"/>
                  </a:lnTo>
                  <a:lnTo>
                    <a:pt x="2676474" y="76568"/>
                  </a:lnTo>
                  <a:lnTo>
                    <a:pt x="2652522" y="114363"/>
                  </a:lnTo>
                  <a:lnTo>
                    <a:pt x="2637282" y="157086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5160645" h="845819">
                  <a:moveTo>
                    <a:pt x="3477768" y="204216"/>
                  </a:moveTo>
                  <a:lnTo>
                    <a:pt x="3472370" y="157607"/>
                  </a:lnTo>
                  <a:lnTo>
                    <a:pt x="3457016" y="114884"/>
                  </a:lnTo>
                  <a:lnTo>
                    <a:pt x="3432975" y="77254"/>
                  </a:lnTo>
                  <a:lnTo>
                    <a:pt x="3401504" y="45923"/>
                  </a:lnTo>
                  <a:lnTo>
                    <a:pt x="3363849" y="22047"/>
                  </a:lnTo>
                  <a:lnTo>
                    <a:pt x="3321291" y="6858"/>
                  </a:lnTo>
                  <a:lnTo>
                    <a:pt x="3275076" y="1524"/>
                  </a:lnTo>
                  <a:lnTo>
                    <a:pt x="3228454" y="6858"/>
                  </a:lnTo>
                  <a:lnTo>
                    <a:pt x="3185731" y="22047"/>
                  </a:lnTo>
                  <a:lnTo>
                    <a:pt x="3148101" y="45923"/>
                  </a:lnTo>
                  <a:lnTo>
                    <a:pt x="3116770" y="77254"/>
                  </a:lnTo>
                  <a:lnTo>
                    <a:pt x="3092894" y="114884"/>
                  </a:lnTo>
                  <a:lnTo>
                    <a:pt x="3077705" y="157607"/>
                  </a:lnTo>
                  <a:lnTo>
                    <a:pt x="3072384" y="204216"/>
                  </a:lnTo>
                  <a:lnTo>
                    <a:pt x="3077768" y="250837"/>
                  </a:lnTo>
                  <a:lnTo>
                    <a:pt x="3093123" y="293560"/>
                  </a:lnTo>
                  <a:lnTo>
                    <a:pt x="3117164" y="331190"/>
                  </a:lnTo>
                  <a:lnTo>
                    <a:pt x="3148634" y="362521"/>
                  </a:lnTo>
                  <a:lnTo>
                    <a:pt x="3186290" y="386397"/>
                  </a:lnTo>
                  <a:lnTo>
                    <a:pt x="3228848" y="401586"/>
                  </a:lnTo>
                  <a:lnTo>
                    <a:pt x="3275076" y="406908"/>
                  </a:lnTo>
                  <a:lnTo>
                    <a:pt x="3321685" y="401523"/>
                  </a:lnTo>
                  <a:lnTo>
                    <a:pt x="3364407" y="386168"/>
                  </a:lnTo>
                  <a:lnTo>
                    <a:pt x="3402038" y="362127"/>
                  </a:lnTo>
                  <a:lnTo>
                    <a:pt x="3433368" y="330657"/>
                  </a:lnTo>
                  <a:lnTo>
                    <a:pt x="3457244" y="293001"/>
                  </a:lnTo>
                  <a:lnTo>
                    <a:pt x="3472434" y="250444"/>
                  </a:lnTo>
                  <a:lnTo>
                    <a:pt x="3477768" y="204216"/>
                  </a:lnTo>
                  <a:close/>
                </a:path>
                <a:path w="5160645" h="845819">
                  <a:moveTo>
                    <a:pt x="3898392" y="203454"/>
                  </a:moveTo>
                  <a:lnTo>
                    <a:pt x="3891826" y="154470"/>
                  </a:lnTo>
                  <a:lnTo>
                    <a:pt x="3873271" y="110299"/>
                  </a:lnTo>
                  <a:lnTo>
                    <a:pt x="3844429" y="72771"/>
                  </a:lnTo>
                  <a:lnTo>
                    <a:pt x="3807002" y="43726"/>
                  </a:lnTo>
                  <a:lnTo>
                    <a:pt x="3762692" y="24955"/>
                  </a:lnTo>
                  <a:lnTo>
                    <a:pt x="3713226" y="18288"/>
                  </a:lnTo>
                  <a:lnTo>
                    <a:pt x="3663746" y="24955"/>
                  </a:lnTo>
                  <a:lnTo>
                    <a:pt x="3619436" y="43726"/>
                  </a:lnTo>
                  <a:lnTo>
                    <a:pt x="3582009" y="72783"/>
                  </a:lnTo>
                  <a:lnTo>
                    <a:pt x="3553168" y="110299"/>
                  </a:lnTo>
                  <a:lnTo>
                    <a:pt x="3534613" y="154470"/>
                  </a:lnTo>
                  <a:lnTo>
                    <a:pt x="3528060" y="203454"/>
                  </a:lnTo>
                  <a:lnTo>
                    <a:pt x="3534714" y="252450"/>
                  </a:lnTo>
                  <a:lnTo>
                    <a:pt x="3553485" y="296621"/>
                  </a:lnTo>
                  <a:lnTo>
                    <a:pt x="3582543" y="334149"/>
                  </a:lnTo>
                  <a:lnTo>
                    <a:pt x="3620058" y="363194"/>
                  </a:lnTo>
                  <a:lnTo>
                    <a:pt x="3664229" y="381965"/>
                  </a:lnTo>
                  <a:lnTo>
                    <a:pt x="3713226" y="388620"/>
                  </a:lnTo>
                  <a:lnTo>
                    <a:pt x="3762210" y="382066"/>
                  </a:lnTo>
                  <a:lnTo>
                    <a:pt x="3806380" y="363512"/>
                  </a:lnTo>
                  <a:lnTo>
                    <a:pt x="3843909" y="334670"/>
                  </a:lnTo>
                  <a:lnTo>
                    <a:pt x="3872954" y="297243"/>
                  </a:lnTo>
                  <a:lnTo>
                    <a:pt x="3891724" y="252933"/>
                  </a:lnTo>
                  <a:lnTo>
                    <a:pt x="3898392" y="203454"/>
                  </a:lnTo>
                  <a:close/>
                </a:path>
                <a:path w="5160645" h="845819">
                  <a:moveTo>
                    <a:pt x="4320540" y="204978"/>
                  </a:moveTo>
                  <a:lnTo>
                    <a:pt x="4314431" y="159499"/>
                  </a:lnTo>
                  <a:lnTo>
                    <a:pt x="4297223" y="118821"/>
                  </a:lnTo>
                  <a:lnTo>
                    <a:pt x="4270578" y="84493"/>
                  </a:lnTo>
                  <a:lnTo>
                    <a:pt x="4236148" y="58064"/>
                  </a:lnTo>
                  <a:lnTo>
                    <a:pt x="4195610" y="41071"/>
                  </a:lnTo>
                  <a:lnTo>
                    <a:pt x="4150614" y="35052"/>
                  </a:lnTo>
                  <a:lnTo>
                    <a:pt x="4105605" y="41071"/>
                  </a:lnTo>
                  <a:lnTo>
                    <a:pt x="4065066" y="58064"/>
                  </a:lnTo>
                  <a:lnTo>
                    <a:pt x="4030637" y="84493"/>
                  </a:lnTo>
                  <a:lnTo>
                    <a:pt x="4003992" y="118821"/>
                  </a:lnTo>
                  <a:lnTo>
                    <a:pt x="3986784" y="159499"/>
                  </a:lnTo>
                  <a:lnTo>
                    <a:pt x="3980688" y="204978"/>
                  </a:lnTo>
                  <a:lnTo>
                    <a:pt x="3986695" y="250469"/>
                  </a:lnTo>
                  <a:lnTo>
                    <a:pt x="4003687" y="291147"/>
                  </a:lnTo>
                  <a:lnTo>
                    <a:pt x="4030116" y="325475"/>
                  </a:lnTo>
                  <a:lnTo>
                    <a:pt x="4064444" y="351904"/>
                  </a:lnTo>
                  <a:lnTo>
                    <a:pt x="4105122" y="368896"/>
                  </a:lnTo>
                  <a:lnTo>
                    <a:pt x="4150614" y="374904"/>
                  </a:lnTo>
                  <a:lnTo>
                    <a:pt x="4196092" y="368896"/>
                  </a:lnTo>
                  <a:lnTo>
                    <a:pt x="4236771" y="351904"/>
                  </a:lnTo>
                  <a:lnTo>
                    <a:pt x="4271099" y="325475"/>
                  </a:lnTo>
                  <a:lnTo>
                    <a:pt x="4297527" y="291147"/>
                  </a:lnTo>
                  <a:lnTo>
                    <a:pt x="4314520" y="250469"/>
                  </a:lnTo>
                  <a:lnTo>
                    <a:pt x="4320540" y="204978"/>
                  </a:lnTo>
                  <a:close/>
                </a:path>
                <a:path w="5160645" h="845819">
                  <a:moveTo>
                    <a:pt x="4741164" y="203454"/>
                  </a:moveTo>
                  <a:lnTo>
                    <a:pt x="4733518" y="156349"/>
                  </a:lnTo>
                  <a:lnTo>
                    <a:pt x="4712195" y="115176"/>
                  </a:lnTo>
                  <a:lnTo>
                    <a:pt x="4679594" y="82562"/>
                  </a:lnTo>
                  <a:lnTo>
                    <a:pt x="4638154" y="61087"/>
                  </a:lnTo>
                  <a:lnTo>
                    <a:pt x="4590288" y="53340"/>
                  </a:lnTo>
                  <a:lnTo>
                    <a:pt x="4542409" y="61087"/>
                  </a:lnTo>
                  <a:lnTo>
                    <a:pt x="4500969" y="82562"/>
                  </a:lnTo>
                  <a:lnTo>
                    <a:pt x="4468368" y="115176"/>
                  </a:lnTo>
                  <a:lnTo>
                    <a:pt x="4447044" y="156349"/>
                  </a:lnTo>
                  <a:lnTo>
                    <a:pt x="4439412" y="203454"/>
                  </a:lnTo>
                  <a:lnTo>
                    <a:pt x="4447184" y="250571"/>
                  </a:lnTo>
                  <a:lnTo>
                    <a:pt x="4468774" y="291744"/>
                  </a:lnTo>
                  <a:lnTo>
                    <a:pt x="4501566" y="324358"/>
                  </a:lnTo>
                  <a:lnTo>
                    <a:pt x="4542942" y="345833"/>
                  </a:lnTo>
                  <a:lnTo>
                    <a:pt x="4590288" y="353568"/>
                  </a:lnTo>
                  <a:lnTo>
                    <a:pt x="4637621" y="345973"/>
                  </a:lnTo>
                  <a:lnTo>
                    <a:pt x="4678997" y="324764"/>
                  </a:lnTo>
                  <a:lnTo>
                    <a:pt x="4711789" y="292341"/>
                  </a:lnTo>
                  <a:lnTo>
                    <a:pt x="4733379" y="251117"/>
                  </a:lnTo>
                  <a:lnTo>
                    <a:pt x="4741164" y="203454"/>
                  </a:lnTo>
                  <a:close/>
                </a:path>
                <a:path w="5160645" h="845819">
                  <a:moveTo>
                    <a:pt x="5160264" y="203454"/>
                  </a:moveTo>
                  <a:lnTo>
                    <a:pt x="5153609" y="162052"/>
                  </a:lnTo>
                  <a:lnTo>
                    <a:pt x="5135029" y="125895"/>
                  </a:lnTo>
                  <a:lnTo>
                    <a:pt x="5106606" y="97256"/>
                  </a:lnTo>
                  <a:lnTo>
                    <a:pt x="5070373" y="78422"/>
                  </a:lnTo>
                  <a:lnTo>
                    <a:pt x="5028438" y="71628"/>
                  </a:lnTo>
                  <a:lnTo>
                    <a:pt x="4987023" y="78422"/>
                  </a:lnTo>
                  <a:lnTo>
                    <a:pt x="4950866" y="97256"/>
                  </a:lnTo>
                  <a:lnTo>
                    <a:pt x="4922228" y="125895"/>
                  </a:lnTo>
                  <a:lnTo>
                    <a:pt x="4903394" y="162052"/>
                  </a:lnTo>
                  <a:lnTo>
                    <a:pt x="4896612" y="203454"/>
                  </a:lnTo>
                  <a:lnTo>
                    <a:pt x="4903254" y="244868"/>
                  </a:lnTo>
                  <a:lnTo>
                    <a:pt x="4921834" y="281025"/>
                  </a:lnTo>
                  <a:lnTo>
                    <a:pt x="4950257" y="309664"/>
                  </a:lnTo>
                  <a:lnTo>
                    <a:pt x="4986490" y="328498"/>
                  </a:lnTo>
                  <a:lnTo>
                    <a:pt x="5028438" y="335280"/>
                  </a:lnTo>
                  <a:lnTo>
                    <a:pt x="5069840" y="328637"/>
                  </a:lnTo>
                  <a:lnTo>
                    <a:pt x="5105997" y="310057"/>
                  </a:lnTo>
                  <a:lnTo>
                    <a:pt x="5134635" y="281635"/>
                  </a:lnTo>
                  <a:lnTo>
                    <a:pt x="5153469" y="245402"/>
                  </a:lnTo>
                  <a:lnTo>
                    <a:pt x="5160264" y="203454"/>
                  </a:lnTo>
                  <a:close/>
                </a:path>
              </a:pathLst>
            </a:custGeom>
            <a:solidFill>
              <a:srgbClr val="646B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524" y="0"/>
              <a:ext cx="2602992" cy="3491484"/>
            </a:xfrm>
            <a:prstGeom prst="rect">
              <a:avLst/>
            </a:prstGeom>
          </p:spPr>
        </p:pic>
        <p:sp>
          <p:nvSpPr>
            <p:cNvPr id="16" name="object 16" descr=""/>
            <p:cNvSpPr/>
            <p:nvPr/>
          </p:nvSpPr>
          <p:spPr>
            <a:xfrm>
              <a:off x="1524" y="1328927"/>
              <a:ext cx="4320540" cy="3002280"/>
            </a:xfrm>
            <a:custGeom>
              <a:avLst/>
              <a:gdLst/>
              <a:ahLst/>
              <a:cxnLst/>
              <a:rect l="l" t="t" r="r" b="b"/>
              <a:pathLst>
                <a:path w="4320540" h="3002279">
                  <a:moveTo>
                    <a:pt x="364236" y="2836164"/>
                  </a:moveTo>
                  <a:lnTo>
                    <a:pt x="358482" y="2793250"/>
                  </a:lnTo>
                  <a:lnTo>
                    <a:pt x="342265" y="2754668"/>
                  </a:lnTo>
                  <a:lnTo>
                    <a:pt x="317106" y="2721965"/>
                  </a:lnTo>
                  <a:lnTo>
                    <a:pt x="284556" y="2696692"/>
                  </a:lnTo>
                  <a:lnTo>
                    <a:pt x="246164" y="2680398"/>
                  </a:lnTo>
                  <a:lnTo>
                    <a:pt x="203454" y="2674620"/>
                  </a:lnTo>
                  <a:lnTo>
                    <a:pt x="160731" y="2680398"/>
                  </a:lnTo>
                  <a:lnTo>
                    <a:pt x="122339" y="2696692"/>
                  </a:lnTo>
                  <a:lnTo>
                    <a:pt x="89789" y="2721965"/>
                  </a:lnTo>
                  <a:lnTo>
                    <a:pt x="64643" y="2754668"/>
                  </a:lnTo>
                  <a:lnTo>
                    <a:pt x="48412" y="2793250"/>
                  </a:lnTo>
                  <a:lnTo>
                    <a:pt x="42672" y="2836164"/>
                  </a:lnTo>
                  <a:lnTo>
                    <a:pt x="48412" y="2879090"/>
                  </a:lnTo>
                  <a:lnTo>
                    <a:pt x="64643" y="2917672"/>
                  </a:lnTo>
                  <a:lnTo>
                    <a:pt x="89789" y="2950375"/>
                  </a:lnTo>
                  <a:lnTo>
                    <a:pt x="122339" y="2975648"/>
                  </a:lnTo>
                  <a:lnTo>
                    <a:pt x="160731" y="2991942"/>
                  </a:lnTo>
                  <a:lnTo>
                    <a:pt x="203454" y="2997708"/>
                  </a:lnTo>
                  <a:lnTo>
                    <a:pt x="246164" y="2991942"/>
                  </a:lnTo>
                  <a:lnTo>
                    <a:pt x="284556" y="2975648"/>
                  </a:lnTo>
                  <a:lnTo>
                    <a:pt x="317106" y="2950375"/>
                  </a:lnTo>
                  <a:lnTo>
                    <a:pt x="342265" y="2917672"/>
                  </a:lnTo>
                  <a:lnTo>
                    <a:pt x="358482" y="2879090"/>
                  </a:lnTo>
                  <a:lnTo>
                    <a:pt x="364236" y="2836164"/>
                  </a:lnTo>
                  <a:close/>
                </a:path>
                <a:path w="4320540" h="3002279">
                  <a:moveTo>
                    <a:pt x="381000" y="2398014"/>
                  </a:moveTo>
                  <a:lnTo>
                    <a:pt x="374675" y="2350693"/>
                  </a:lnTo>
                  <a:lnTo>
                    <a:pt x="356844" y="2308250"/>
                  </a:lnTo>
                  <a:lnTo>
                    <a:pt x="329158" y="2272334"/>
                  </a:lnTo>
                  <a:lnTo>
                    <a:pt x="293255" y="2244636"/>
                  </a:lnTo>
                  <a:lnTo>
                    <a:pt x="250799" y="2226792"/>
                  </a:lnTo>
                  <a:lnTo>
                    <a:pt x="203454" y="2220480"/>
                  </a:lnTo>
                  <a:lnTo>
                    <a:pt x="156578" y="2226881"/>
                  </a:lnTo>
                  <a:lnTo>
                    <a:pt x="114261" y="2244915"/>
                  </a:lnTo>
                  <a:lnTo>
                    <a:pt x="78270" y="2272817"/>
                  </a:lnTo>
                  <a:lnTo>
                    <a:pt x="50355" y="2308809"/>
                  </a:lnTo>
                  <a:lnTo>
                    <a:pt x="32308" y="2351138"/>
                  </a:lnTo>
                  <a:lnTo>
                    <a:pt x="25908" y="2398014"/>
                  </a:lnTo>
                  <a:lnTo>
                    <a:pt x="32219" y="2445347"/>
                  </a:lnTo>
                  <a:lnTo>
                    <a:pt x="50050" y="2487790"/>
                  </a:lnTo>
                  <a:lnTo>
                    <a:pt x="77749" y="2523706"/>
                  </a:lnTo>
                  <a:lnTo>
                    <a:pt x="113652" y="2551404"/>
                  </a:lnTo>
                  <a:lnTo>
                    <a:pt x="156095" y="2569248"/>
                  </a:lnTo>
                  <a:lnTo>
                    <a:pt x="203454" y="2575560"/>
                  </a:lnTo>
                  <a:lnTo>
                    <a:pt x="250799" y="2569248"/>
                  </a:lnTo>
                  <a:lnTo>
                    <a:pt x="293255" y="2551404"/>
                  </a:lnTo>
                  <a:lnTo>
                    <a:pt x="329158" y="2523706"/>
                  </a:lnTo>
                  <a:lnTo>
                    <a:pt x="356844" y="2487790"/>
                  </a:lnTo>
                  <a:lnTo>
                    <a:pt x="374675" y="2445347"/>
                  </a:lnTo>
                  <a:lnTo>
                    <a:pt x="381000" y="2398014"/>
                  </a:lnTo>
                  <a:close/>
                </a:path>
                <a:path w="4320540" h="3002279">
                  <a:moveTo>
                    <a:pt x="396240" y="1959864"/>
                  </a:moveTo>
                  <a:lnTo>
                    <a:pt x="391160" y="1915401"/>
                  </a:lnTo>
                  <a:lnTo>
                    <a:pt x="376694" y="1874621"/>
                  </a:lnTo>
                  <a:lnTo>
                    <a:pt x="353987" y="1838693"/>
                  </a:lnTo>
                  <a:lnTo>
                    <a:pt x="324154" y="1808746"/>
                  </a:lnTo>
                  <a:lnTo>
                    <a:pt x="288366" y="1785937"/>
                  </a:lnTo>
                  <a:lnTo>
                    <a:pt x="247751" y="1771421"/>
                  </a:lnTo>
                  <a:lnTo>
                    <a:pt x="203454" y="1766316"/>
                  </a:lnTo>
                  <a:lnTo>
                    <a:pt x="159575" y="1771421"/>
                  </a:lnTo>
                  <a:lnTo>
                    <a:pt x="119126" y="1785937"/>
                  </a:lnTo>
                  <a:lnTo>
                    <a:pt x="83312" y="1808746"/>
                  </a:lnTo>
                  <a:lnTo>
                    <a:pt x="53352" y="1838693"/>
                  </a:lnTo>
                  <a:lnTo>
                    <a:pt x="30441" y="1874621"/>
                  </a:lnTo>
                  <a:lnTo>
                    <a:pt x="15811" y="1915401"/>
                  </a:lnTo>
                  <a:lnTo>
                    <a:pt x="10668" y="1959864"/>
                  </a:lnTo>
                  <a:lnTo>
                    <a:pt x="15735" y="2004339"/>
                  </a:lnTo>
                  <a:lnTo>
                    <a:pt x="30200" y="2045119"/>
                  </a:lnTo>
                  <a:lnTo>
                    <a:pt x="52908" y="2081047"/>
                  </a:lnTo>
                  <a:lnTo>
                    <a:pt x="82740" y="2110994"/>
                  </a:lnTo>
                  <a:lnTo>
                    <a:pt x="118529" y="2133803"/>
                  </a:lnTo>
                  <a:lnTo>
                    <a:pt x="159143" y="2148319"/>
                  </a:lnTo>
                  <a:lnTo>
                    <a:pt x="203454" y="2153412"/>
                  </a:lnTo>
                  <a:lnTo>
                    <a:pt x="247751" y="2148319"/>
                  </a:lnTo>
                  <a:lnTo>
                    <a:pt x="288366" y="2133803"/>
                  </a:lnTo>
                  <a:lnTo>
                    <a:pt x="324154" y="2110994"/>
                  </a:lnTo>
                  <a:lnTo>
                    <a:pt x="353987" y="2081047"/>
                  </a:lnTo>
                  <a:lnTo>
                    <a:pt x="376694" y="2045119"/>
                  </a:lnTo>
                  <a:lnTo>
                    <a:pt x="391160" y="2004339"/>
                  </a:lnTo>
                  <a:lnTo>
                    <a:pt x="396240" y="1959864"/>
                  </a:lnTo>
                  <a:close/>
                </a:path>
                <a:path w="4320540" h="3002279">
                  <a:moveTo>
                    <a:pt x="406895" y="642366"/>
                  </a:moveTo>
                  <a:lnTo>
                    <a:pt x="401561" y="595553"/>
                  </a:lnTo>
                  <a:lnTo>
                    <a:pt x="386308" y="552665"/>
                  </a:lnTo>
                  <a:lnTo>
                    <a:pt x="362369" y="514896"/>
                  </a:lnTo>
                  <a:lnTo>
                    <a:pt x="330911" y="483450"/>
                  </a:lnTo>
                  <a:lnTo>
                    <a:pt x="293141" y="459498"/>
                  </a:lnTo>
                  <a:lnTo>
                    <a:pt x="250253" y="444258"/>
                  </a:lnTo>
                  <a:lnTo>
                    <a:pt x="203454" y="438912"/>
                  </a:lnTo>
                  <a:lnTo>
                    <a:pt x="156641" y="444334"/>
                  </a:lnTo>
                  <a:lnTo>
                    <a:pt x="113753" y="459752"/>
                  </a:lnTo>
                  <a:lnTo>
                    <a:pt x="75984" y="483882"/>
                  </a:lnTo>
                  <a:lnTo>
                    <a:pt x="44526" y="515480"/>
                  </a:lnTo>
                  <a:lnTo>
                    <a:pt x="20586" y="553275"/>
                  </a:lnTo>
                  <a:lnTo>
                    <a:pt x="5334" y="595998"/>
                  </a:lnTo>
                  <a:lnTo>
                    <a:pt x="0" y="642366"/>
                  </a:lnTo>
                  <a:lnTo>
                    <a:pt x="5334" y="689190"/>
                  </a:lnTo>
                  <a:lnTo>
                    <a:pt x="20586" y="732078"/>
                  </a:lnTo>
                  <a:lnTo>
                    <a:pt x="44526" y="769848"/>
                  </a:lnTo>
                  <a:lnTo>
                    <a:pt x="75984" y="801293"/>
                  </a:lnTo>
                  <a:lnTo>
                    <a:pt x="113753" y="825246"/>
                  </a:lnTo>
                  <a:lnTo>
                    <a:pt x="156641" y="840486"/>
                  </a:lnTo>
                  <a:lnTo>
                    <a:pt x="203454" y="845820"/>
                  </a:lnTo>
                  <a:lnTo>
                    <a:pt x="250253" y="840486"/>
                  </a:lnTo>
                  <a:lnTo>
                    <a:pt x="293141" y="825246"/>
                  </a:lnTo>
                  <a:lnTo>
                    <a:pt x="330911" y="801293"/>
                  </a:lnTo>
                  <a:lnTo>
                    <a:pt x="362369" y="769848"/>
                  </a:lnTo>
                  <a:lnTo>
                    <a:pt x="386308" y="732078"/>
                  </a:lnTo>
                  <a:lnTo>
                    <a:pt x="401561" y="689190"/>
                  </a:lnTo>
                  <a:lnTo>
                    <a:pt x="406895" y="642366"/>
                  </a:lnTo>
                  <a:close/>
                </a:path>
                <a:path w="4320540" h="3002279">
                  <a:moveTo>
                    <a:pt x="807720" y="2836926"/>
                  </a:moveTo>
                  <a:lnTo>
                    <a:pt x="801839" y="2792844"/>
                  </a:lnTo>
                  <a:lnTo>
                    <a:pt x="785228" y="2753309"/>
                  </a:lnTo>
                  <a:lnTo>
                    <a:pt x="759421" y="2719870"/>
                  </a:lnTo>
                  <a:lnTo>
                    <a:pt x="725982" y="2694076"/>
                  </a:lnTo>
                  <a:lnTo>
                    <a:pt x="686447" y="2677464"/>
                  </a:lnTo>
                  <a:lnTo>
                    <a:pt x="642366" y="2671572"/>
                  </a:lnTo>
                  <a:lnTo>
                    <a:pt x="598271" y="2677464"/>
                  </a:lnTo>
                  <a:lnTo>
                    <a:pt x="558736" y="2694076"/>
                  </a:lnTo>
                  <a:lnTo>
                    <a:pt x="525297" y="2719870"/>
                  </a:lnTo>
                  <a:lnTo>
                    <a:pt x="499491" y="2753309"/>
                  </a:lnTo>
                  <a:lnTo>
                    <a:pt x="482879" y="2792844"/>
                  </a:lnTo>
                  <a:lnTo>
                    <a:pt x="477012" y="2836926"/>
                  </a:lnTo>
                  <a:lnTo>
                    <a:pt x="482879" y="2881020"/>
                  </a:lnTo>
                  <a:lnTo>
                    <a:pt x="499491" y="2920555"/>
                  </a:lnTo>
                  <a:lnTo>
                    <a:pt x="525297" y="2953994"/>
                  </a:lnTo>
                  <a:lnTo>
                    <a:pt x="558736" y="2979788"/>
                  </a:lnTo>
                  <a:lnTo>
                    <a:pt x="598271" y="2996400"/>
                  </a:lnTo>
                  <a:lnTo>
                    <a:pt x="642366" y="3002280"/>
                  </a:lnTo>
                  <a:lnTo>
                    <a:pt x="686447" y="2996400"/>
                  </a:lnTo>
                  <a:lnTo>
                    <a:pt x="725982" y="2979788"/>
                  </a:lnTo>
                  <a:lnTo>
                    <a:pt x="759421" y="2953994"/>
                  </a:lnTo>
                  <a:lnTo>
                    <a:pt x="785228" y="2920555"/>
                  </a:lnTo>
                  <a:lnTo>
                    <a:pt x="801839" y="2881020"/>
                  </a:lnTo>
                  <a:lnTo>
                    <a:pt x="807720" y="2836926"/>
                  </a:lnTo>
                  <a:close/>
                </a:path>
                <a:path w="4320540" h="3002279">
                  <a:moveTo>
                    <a:pt x="826008" y="2399538"/>
                  </a:moveTo>
                  <a:lnTo>
                    <a:pt x="819454" y="2350668"/>
                  </a:lnTo>
                  <a:lnTo>
                    <a:pt x="800963" y="2306777"/>
                  </a:lnTo>
                  <a:lnTo>
                    <a:pt x="772261" y="2269629"/>
                  </a:lnTo>
                  <a:lnTo>
                    <a:pt x="735114" y="2240940"/>
                  </a:lnTo>
                  <a:lnTo>
                    <a:pt x="691222" y="2222449"/>
                  </a:lnTo>
                  <a:lnTo>
                    <a:pt x="642366" y="2215896"/>
                  </a:lnTo>
                  <a:lnTo>
                    <a:pt x="593496" y="2222449"/>
                  </a:lnTo>
                  <a:lnTo>
                    <a:pt x="549605" y="2240940"/>
                  </a:lnTo>
                  <a:lnTo>
                    <a:pt x="512457" y="2269617"/>
                  </a:lnTo>
                  <a:lnTo>
                    <a:pt x="483755" y="2306777"/>
                  </a:lnTo>
                  <a:lnTo>
                    <a:pt x="465264" y="2350668"/>
                  </a:lnTo>
                  <a:lnTo>
                    <a:pt x="458724" y="2399538"/>
                  </a:lnTo>
                  <a:lnTo>
                    <a:pt x="465264" y="2448420"/>
                  </a:lnTo>
                  <a:lnTo>
                    <a:pt x="483755" y="2492311"/>
                  </a:lnTo>
                  <a:lnTo>
                    <a:pt x="512457" y="2529459"/>
                  </a:lnTo>
                  <a:lnTo>
                    <a:pt x="549605" y="2558148"/>
                  </a:lnTo>
                  <a:lnTo>
                    <a:pt x="593496" y="2576639"/>
                  </a:lnTo>
                  <a:lnTo>
                    <a:pt x="642366" y="2583180"/>
                  </a:lnTo>
                  <a:lnTo>
                    <a:pt x="691222" y="2576639"/>
                  </a:lnTo>
                  <a:lnTo>
                    <a:pt x="735114" y="2558148"/>
                  </a:lnTo>
                  <a:lnTo>
                    <a:pt x="772261" y="2529459"/>
                  </a:lnTo>
                  <a:lnTo>
                    <a:pt x="800963" y="2492311"/>
                  </a:lnTo>
                  <a:lnTo>
                    <a:pt x="819454" y="2448420"/>
                  </a:lnTo>
                  <a:lnTo>
                    <a:pt x="826008" y="2399538"/>
                  </a:lnTo>
                  <a:close/>
                </a:path>
                <a:path w="4320540" h="3002279">
                  <a:moveTo>
                    <a:pt x="841248" y="1959864"/>
                  </a:moveTo>
                  <a:lnTo>
                    <a:pt x="835990" y="1914105"/>
                  </a:lnTo>
                  <a:lnTo>
                    <a:pt x="821029" y="1872081"/>
                  </a:lnTo>
                  <a:lnTo>
                    <a:pt x="797560" y="1835010"/>
                  </a:lnTo>
                  <a:lnTo>
                    <a:pt x="766762" y="1804098"/>
                  </a:lnTo>
                  <a:lnTo>
                    <a:pt x="729830" y="1780527"/>
                  </a:lnTo>
                  <a:lnTo>
                    <a:pt x="687971" y="1765503"/>
                  </a:lnTo>
                  <a:lnTo>
                    <a:pt x="642366" y="1760220"/>
                  </a:lnTo>
                  <a:lnTo>
                    <a:pt x="596747" y="1765503"/>
                  </a:lnTo>
                  <a:lnTo>
                    <a:pt x="554888" y="1780527"/>
                  </a:lnTo>
                  <a:lnTo>
                    <a:pt x="517956" y="1804098"/>
                  </a:lnTo>
                  <a:lnTo>
                    <a:pt x="487159" y="1835010"/>
                  </a:lnTo>
                  <a:lnTo>
                    <a:pt x="463689" y="1872081"/>
                  </a:lnTo>
                  <a:lnTo>
                    <a:pt x="448729" y="1914105"/>
                  </a:lnTo>
                  <a:lnTo>
                    <a:pt x="443484" y="1959864"/>
                  </a:lnTo>
                  <a:lnTo>
                    <a:pt x="448729" y="2005634"/>
                  </a:lnTo>
                  <a:lnTo>
                    <a:pt x="463689" y="2047659"/>
                  </a:lnTo>
                  <a:lnTo>
                    <a:pt x="487159" y="2084730"/>
                  </a:lnTo>
                  <a:lnTo>
                    <a:pt x="517956" y="2115642"/>
                  </a:lnTo>
                  <a:lnTo>
                    <a:pt x="554888" y="2139213"/>
                  </a:lnTo>
                  <a:lnTo>
                    <a:pt x="596747" y="2154237"/>
                  </a:lnTo>
                  <a:lnTo>
                    <a:pt x="642366" y="2159508"/>
                  </a:lnTo>
                  <a:lnTo>
                    <a:pt x="687971" y="2154237"/>
                  </a:lnTo>
                  <a:lnTo>
                    <a:pt x="729830" y="2139213"/>
                  </a:lnTo>
                  <a:lnTo>
                    <a:pt x="766762" y="2115642"/>
                  </a:lnTo>
                  <a:lnTo>
                    <a:pt x="797560" y="2084730"/>
                  </a:lnTo>
                  <a:lnTo>
                    <a:pt x="821029" y="2047659"/>
                  </a:lnTo>
                  <a:lnTo>
                    <a:pt x="835990" y="2005634"/>
                  </a:lnTo>
                  <a:lnTo>
                    <a:pt x="841248" y="1959864"/>
                  </a:lnTo>
                  <a:close/>
                </a:path>
                <a:path w="4320540" h="3002279">
                  <a:moveTo>
                    <a:pt x="1266444" y="2398014"/>
                  </a:moveTo>
                  <a:lnTo>
                    <a:pt x="1259878" y="2349030"/>
                  </a:lnTo>
                  <a:lnTo>
                    <a:pt x="1241323" y="2304859"/>
                  </a:lnTo>
                  <a:lnTo>
                    <a:pt x="1212494" y="2267331"/>
                  </a:lnTo>
                  <a:lnTo>
                    <a:pt x="1175067" y="2238286"/>
                  </a:lnTo>
                  <a:lnTo>
                    <a:pt x="1130757" y="2219515"/>
                  </a:lnTo>
                  <a:lnTo>
                    <a:pt x="1081278" y="2212848"/>
                  </a:lnTo>
                  <a:lnTo>
                    <a:pt x="1032268" y="2219414"/>
                  </a:lnTo>
                  <a:lnTo>
                    <a:pt x="988098" y="2237968"/>
                  </a:lnTo>
                  <a:lnTo>
                    <a:pt x="950582" y="2266810"/>
                  </a:lnTo>
                  <a:lnTo>
                    <a:pt x="921524" y="2304237"/>
                  </a:lnTo>
                  <a:lnTo>
                    <a:pt x="902766" y="2348547"/>
                  </a:lnTo>
                  <a:lnTo>
                    <a:pt x="896112" y="2398014"/>
                  </a:lnTo>
                  <a:lnTo>
                    <a:pt x="902766" y="2447010"/>
                  </a:lnTo>
                  <a:lnTo>
                    <a:pt x="921524" y="2491181"/>
                  </a:lnTo>
                  <a:lnTo>
                    <a:pt x="950582" y="2528697"/>
                  </a:lnTo>
                  <a:lnTo>
                    <a:pt x="988098" y="2557754"/>
                  </a:lnTo>
                  <a:lnTo>
                    <a:pt x="1032268" y="2576525"/>
                  </a:lnTo>
                  <a:lnTo>
                    <a:pt x="1081278" y="2583180"/>
                  </a:lnTo>
                  <a:lnTo>
                    <a:pt x="1130274" y="2576626"/>
                  </a:lnTo>
                  <a:lnTo>
                    <a:pt x="1174445" y="2558072"/>
                  </a:lnTo>
                  <a:lnTo>
                    <a:pt x="1211973" y="2529230"/>
                  </a:lnTo>
                  <a:lnTo>
                    <a:pt x="1241018" y="2491803"/>
                  </a:lnTo>
                  <a:lnTo>
                    <a:pt x="1259776" y="2447493"/>
                  </a:lnTo>
                  <a:lnTo>
                    <a:pt x="1266444" y="2398014"/>
                  </a:lnTo>
                  <a:close/>
                </a:path>
                <a:path w="4320540" h="3002279">
                  <a:moveTo>
                    <a:pt x="1705356" y="2398014"/>
                  </a:moveTo>
                  <a:lnTo>
                    <a:pt x="1698790" y="2349030"/>
                  </a:lnTo>
                  <a:lnTo>
                    <a:pt x="1680235" y="2304859"/>
                  </a:lnTo>
                  <a:lnTo>
                    <a:pt x="1651393" y="2267331"/>
                  </a:lnTo>
                  <a:lnTo>
                    <a:pt x="1613966" y="2238286"/>
                  </a:lnTo>
                  <a:lnTo>
                    <a:pt x="1569656" y="2219515"/>
                  </a:lnTo>
                  <a:lnTo>
                    <a:pt x="1520190" y="2212848"/>
                  </a:lnTo>
                  <a:lnTo>
                    <a:pt x="1470609" y="2219414"/>
                  </a:lnTo>
                  <a:lnTo>
                    <a:pt x="1426095" y="2237968"/>
                  </a:lnTo>
                  <a:lnTo>
                    <a:pt x="1388452" y="2266810"/>
                  </a:lnTo>
                  <a:lnTo>
                    <a:pt x="1359509" y="2304237"/>
                  </a:lnTo>
                  <a:lnTo>
                    <a:pt x="1341094" y="2348547"/>
                  </a:lnTo>
                  <a:lnTo>
                    <a:pt x="1335024" y="2398014"/>
                  </a:lnTo>
                  <a:lnTo>
                    <a:pt x="1341678" y="2447010"/>
                  </a:lnTo>
                  <a:lnTo>
                    <a:pt x="1360449" y="2491181"/>
                  </a:lnTo>
                  <a:lnTo>
                    <a:pt x="1389494" y="2528697"/>
                  </a:lnTo>
                  <a:lnTo>
                    <a:pt x="1427022" y="2557754"/>
                  </a:lnTo>
                  <a:lnTo>
                    <a:pt x="1471193" y="2576525"/>
                  </a:lnTo>
                  <a:lnTo>
                    <a:pt x="1520190" y="2583180"/>
                  </a:lnTo>
                  <a:lnTo>
                    <a:pt x="1569173" y="2576626"/>
                  </a:lnTo>
                  <a:lnTo>
                    <a:pt x="1613344" y="2558072"/>
                  </a:lnTo>
                  <a:lnTo>
                    <a:pt x="1650860" y="2529230"/>
                  </a:lnTo>
                  <a:lnTo>
                    <a:pt x="1679917" y="2491803"/>
                  </a:lnTo>
                  <a:lnTo>
                    <a:pt x="1698688" y="2447493"/>
                  </a:lnTo>
                  <a:lnTo>
                    <a:pt x="1705356" y="2398014"/>
                  </a:lnTo>
                  <a:close/>
                </a:path>
                <a:path w="4320540" h="3002279">
                  <a:moveTo>
                    <a:pt x="2141220" y="2399538"/>
                  </a:moveTo>
                  <a:lnTo>
                    <a:pt x="2134666" y="2350668"/>
                  </a:lnTo>
                  <a:lnTo>
                    <a:pt x="2116175" y="2306777"/>
                  </a:lnTo>
                  <a:lnTo>
                    <a:pt x="2087486" y="2269629"/>
                  </a:lnTo>
                  <a:lnTo>
                    <a:pt x="2050338" y="2240940"/>
                  </a:lnTo>
                  <a:lnTo>
                    <a:pt x="2006447" y="2222449"/>
                  </a:lnTo>
                  <a:lnTo>
                    <a:pt x="1957578" y="2215896"/>
                  </a:lnTo>
                  <a:lnTo>
                    <a:pt x="1908784" y="2222449"/>
                  </a:lnTo>
                  <a:lnTo>
                    <a:pt x="1865122" y="2240940"/>
                  </a:lnTo>
                  <a:lnTo>
                    <a:pt x="1828177" y="2269617"/>
                  </a:lnTo>
                  <a:lnTo>
                    <a:pt x="1799590" y="2306777"/>
                  </a:lnTo>
                  <a:lnTo>
                    <a:pt x="1780959" y="2350668"/>
                  </a:lnTo>
                  <a:lnTo>
                    <a:pt x="1773936" y="2399538"/>
                  </a:lnTo>
                  <a:lnTo>
                    <a:pt x="1780476" y="2448420"/>
                  </a:lnTo>
                  <a:lnTo>
                    <a:pt x="1798967" y="2492311"/>
                  </a:lnTo>
                  <a:lnTo>
                    <a:pt x="1827657" y="2529459"/>
                  </a:lnTo>
                  <a:lnTo>
                    <a:pt x="1864804" y="2558148"/>
                  </a:lnTo>
                  <a:lnTo>
                    <a:pt x="1908695" y="2576639"/>
                  </a:lnTo>
                  <a:lnTo>
                    <a:pt x="1957578" y="2583180"/>
                  </a:lnTo>
                  <a:lnTo>
                    <a:pt x="2006447" y="2576639"/>
                  </a:lnTo>
                  <a:lnTo>
                    <a:pt x="2050338" y="2558148"/>
                  </a:lnTo>
                  <a:lnTo>
                    <a:pt x="2087499" y="2529459"/>
                  </a:lnTo>
                  <a:lnTo>
                    <a:pt x="2116175" y="2492311"/>
                  </a:lnTo>
                  <a:lnTo>
                    <a:pt x="2134666" y="2448420"/>
                  </a:lnTo>
                  <a:lnTo>
                    <a:pt x="2141220" y="2399538"/>
                  </a:lnTo>
                  <a:close/>
                </a:path>
                <a:path w="4320540" h="3002279">
                  <a:moveTo>
                    <a:pt x="2558796" y="2836164"/>
                  </a:moveTo>
                  <a:lnTo>
                    <a:pt x="2553017" y="2793250"/>
                  </a:lnTo>
                  <a:lnTo>
                    <a:pt x="2536723" y="2754668"/>
                  </a:lnTo>
                  <a:lnTo>
                    <a:pt x="2511450" y="2721965"/>
                  </a:lnTo>
                  <a:lnTo>
                    <a:pt x="2478748" y="2696692"/>
                  </a:lnTo>
                  <a:lnTo>
                    <a:pt x="2440165" y="2680398"/>
                  </a:lnTo>
                  <a:lnTo>
                    <a:pt x="2397252" y="2674620"/>
                  </a:lnTo>
                  <a:lnTo>
                    <a:pt x="2354326" y="2680398"/>
                  </a:lnTo>
                  <a:lnTo>
                    <a:pt x="2315743" y="2696692"/>
                  </a:lnTo>
                  <a:lnTo>
                    <a:pt x="2283041" y="2721965"/>
                  </a:lnTo>
                  <a:lnTo>
                    <a:pt x="2257768" y="2754668"/>
                  </a:lnTo>
                  <a:lnTo>
                    <a:pt x="2241473" y="2793250"/>
                  </a:lnTo>
                  <a:lnTo>
                    <a:pt x="2235708" y="2836164"/>
                  </a:lnTo>
                  <a:lnTo>
                    <a:pt x="2241473" y="2879090"/>
                  </a:lnTo>
                  <a:lnTo>
                    <a:pt x="2257768" y="2917672"/>
                  </a:lnTo>
                  <a:lnTo>
                    <a:pt x="2283041" y="2950375"/>
                  </a:lnTo>
                  <a:lnTo>
                    <a:pt x="2315743" y="2975648"/>
                  </a:lnTo>
                  <a:lnTo>
                    <a:pt x="2354326" y="2991942"/>
                  </a:lnTo>
                  <a:lnTo>
                    <a:pt x="2397252" y="2997708"/>
                  </a:lnTo>
                  <a:lnTo>
                    <a:pt x="2440165" y="2991942"/>
                  </a:lnTo>
                  <a:lnTo>
                    <a:pt x="2478748" y="2975648"/>
                  </a:lnTo>
                  <a:lnTo>
                    <a:pt x="2511450" y="2950375"/>
                  </a:lnTo>
                  <a:lnTo>
                    <a:pt x="2536723" y="2917672"/>
                  </a:lnTo>
                  <a:lnTo>
                    <a:pt x="2553017" y="2879090"/>
                  </a:lnTo>
                  <a:lnTo>
                    <a:pt x="2558796" y="2836164"/>
                  </a:lnTo>
                  <a:close/>
                </a:path>
                <a:path w="4320540" h="3002279">
                  <a:moveTo>
                    <a:pt x="2575560" y="2398014"/>
                  </a:moveTo>
                  <a:lnTo>
                    <a:pt x="2569210" y="2350693"/>
                  </a:lnTo>
                  <a:lnTo>
                    <a:pt x="2551315" y="2308250"/>
                  </a:lnTo>
                  <a:lnTo>
                    <a:pt x="2523502" y="2272334"/>
                  </a:lnTo>
                  <a:lnTo>
                    <a:pt x="2487447" y="2244636"/>
                  </a:lnTo>
                  <a:lnTo>
                    <a:pt x="2444800" y="2226792"/>
                  </a:lnTo>
                  <a:lnTo>
                    <a:pt x="2397252" y="2220480"/>
                  </a:lnTo>
                  <a:lnTo>
                    <a:pt x="2349690" y="2226881"/>
                  </a:lnTo>
                  <a:lnTo>
                    <a:pt x="2307044" y="2244915"/>
                  </a:lnTo>
                  <a:lnTo>
                    <a:pt x="2270988" y="2272817"/>
                  </a:lnTo>
                  <a:lnTo>
                    <a:pt x="2243175" y="2308809"/>
                  </a:lnTo>
                  <a:lnTo>
                    <a:pt x="2225281" y="2351138"/>
                  </a:lnTo>
                  <a:lnTo>
                    <a:pt x="2218944" y="2398014"/>
                  </a:lnTo>
                  <a:lnTo>
                    <a:pt x="2225281" y="2445347"/>
                  </a:lnTo>
                  <a:lnTo>
                    <a:pt x="2243175" y="2487790"/>
                  </a:lnTo>
                  <a:lnTo>
                    <a:pt x="2270988" y="2523706"/>
                  </a:lnTo>
                  <a:lnTo>
                    <a:pt x="2307044" y="2551404"/>
                  </a:lnTo>
                  <a:lnTo>
                    <a:pt x="2349690" y="2569248"/>
                  </a:lnTo>
                  <a:lnTo>
                    <a:pt x="2397252" y="2575560"/>
                  </a:lnTo>
                  <a:lnTo>
                    <a:pt x="2444800" y="2569248"/>
                  </a:lnTo>
                  <a:lnTo>
                    <a:pt x="2487447" y="2551404"/>
                  </a:lnTo>
                  <a:lnTo>
                    <a:pt x="2523502" y="2523706"/>
                  </a:lnTo>
                  <a:lnTo>
                    <a:pt x="2551315" y="2487790"/>
                  </a:lnTo>
                  <a:lnTo>
                    <a:pt x="2569210" y="2445347"/>
                  </a:lnTo>
                  <a:lnTo>
                    <a:pt x="2575560" y="2398014"/>
                  </a:lnTo>
                  <a:close/>
                </a:path>
                <a:path w="4320540" h="3002279">
                  <a:moveTo>
                    <a:pt x="2990088" y="2837688"/>
                  </a:moveTo>
                  <a:lnTo>
                    <a:pt x="2982150" y="2789212"/>
                  </a:lnTo>
                  <a:lnTo>
                    <a:pt x="2960103" y="2746972"/>
                  </a:lnTo>
                  <a:lnTo>
                    <a:pt x="2926550" y="2713596"/>
                  </a:lnTo>
                  <a:lnTo>
                    <a:pt x="2884106" y="2691663"/>
                  </a:lnTo>
                  <a:lnTo>
                    <a:pt x="2835402" y="2683764"/>
                  </a:lnTo>
                  <a:lnTo>
                    <a:pt x="2786684" y="2691523"/>
                  </a:lnTo>
                  <a:lnTo>
                    <a:pt x="2744241" y="2713190"/>
                  </a:lnTo>
                  <a:lnTo>
                    <a:pt x="2710688" y="2746375"/>
                  </a:lnTo>
                  <a:lnTo>
                    <a:pt x="2688640" y="2788666"/>
                  </a:lnTo>
                  <a:lnTo>
                    <a:pt x="2680716" y="2837688"/>
                  </a:lnTo>
                  <a:lnTo>
                    <a:pt x="2688640" y="2886176"/>
                  </a:lnTo>
                  <a:lnTo>
                    <a:pt x="2710688" y="2928416"/>
                  </a:lnTo>
                  <a:lnTo>
                    <a:pt x="2744241" y="2961792"/>
                  </a:lnTo>
                  <a:lnTo>
                    <a:pt x="2786684" y="2983725"/>
                  </a:lnTo>
                  <a:lnTo>
                    <a:pt x="2835402" y="2991612"/>
                  </a:lnTo>
                  <a:lnTo>
                    <a:pt x="2884106" y="2983725"/>
                  </a:lnTo>
                  <a:lnTo>
                    <a:pt x="2926550" y="2961792"/>
                  </a:lnTo>
                  <a:lnTo>
                    <a:pt x="2960103" y="2928416"/>
                  </a:lnTo>
                  <a:lnTo>
                    <a:pt x="2982150" y="2886176"/>
                  </a:lnTo>
                  <a:lnTo>
                    <a:pt x="2990088" y="2837688"/>
                  </a:lnTo>
                  <a:close/>
                </a:path>
                <a:path w="4320540" h="3002279">
                  <a:moveTo>
                    <a:pt x="3005328" y="2399538"/>
                  </a:moveTo>
                  <a:lnTo>
                    <a:pt x="2999219" y="2354059"/>
                  </a:lnTo>
                  <a:lnTo>
                    <a:pt x="2982010" y="2313381"/>
                  </a:lnTo>
                  <a:lnTo>
                    <a:pt x="2955366" y="2279053"/>
                  </a:lnTo>
                  <a:lnTo>
                    <a:pt x="2920936" y="2252624"/>
                  </a:lnTo>
                  <a:lnTo>
                    <a:pt x="2880398" y="2235631"/>
                  </a:lnTo>
                  <a:lnTo>
                    <a:pt x="2835402" y="2229612"/>
                  </a:lnTo>
                  <a:lnTo>
                    <a:pt x="2790393" y="2235631"/>
                  </a:lnTo>
                  <a:lnTo>
                    <a:pt x="2749854" y="2252624"/>
                  </a:lnTo>
                  <a:lnTo>
                    <a:pt x="2715425" y="2279053"/>
                  </a:lnTo>
                  <a:lnTo>
                    <a:pt x="2688780" y="2313381"/>
                  </a:lnTo>
                  <a:lnTo>
                    <a:pt x="2671572" y="2354059"/>
                  </a:lnTo>
                  <a:lnTo>
                    <a:pt x="2665476" y="2399538"/>
                  </a:lnTo>
                  <a:lnTo>
                    <a:pt x="2671572" y="2445029"/>
                  </a:lnTo>
                  <a:lnTo>
                    <a:pt x="2688780" y="2485707"/>
                  </a:lnTo>
                  <a:lnTo>
                    <a:pt x="2715425" y="2520035"/>
                  </a:lnTo>
                  <a:lnTo>
                    <a:pt x="2749854" y="2546464"/>
                  </a:lnTo>
                  <a:lnTo>
                    <a:pt x="2790393" y="2563457"/>
                  </a:lnTo>
                  <a:lnTo>
                    <a:pt x="2835402" y="2569464"/>
                  </a:lnTo>
                  <a:lnTo>
                    <a:pt x="2880880" y="2563368"/>
                  </a:lnTo>
                  <a:lnTo>
                    <a:pt x="2921558" y="2546159"/>
                  </a:lnTo>
                  <a:lnTo>
                    <a:pt x="2955887" y="2519515"/>
                  </a:lnTo>
                  <a:lnTo>
                    <a:pt x="2982315" y="2485085"/>
                  </a:lnTo>
                  <a:lnTo>
                    <a:pt x="2999308" y="2444546"/>
                  </a:lnTo>
                  <a:lnTo>
                    <a:pt x="3005328" y="2399538"/>
                  </a:lnTo>
                  <a:close/>
                </a:path>
                <a:path w="4320540" h="3002279">
                  <a:moveTo>
                    <a:pt x="3019044" y="1959102"/>
                  </a:moveTo>
                  <a:lnTo>
                    <a:pt x="3012490" y="1910232"/>
                  </a:lnTo>
                  <a:lnTo>
                    <a:pt x="2993999" y="1866341"/>
                  </a:lnTo>
                  <a:lnTo>
                    <a:pt x="2965310" y="1829181"/>
                  </a:lnTo>
                  <a:lnTo>
                    <a:pt x="2928162" y="1800504"/>
                  </a:lnTo>
                  <a:lnTo>
                    <a:pt x="2884271" y="1782013"/>
                  </a:lnTo>
                  <a:lnTo>
                    <a:pt x="2835402" y="1775460"/>
                  </a:lnTo>
                  <a:lnTo>
                    <a:pt x="2786519" y="1782013"/>
                  </a:lnTo>
                  <a:lnTo>
                    <a:pt x="2742628" y="1800504"/>
                  </a:lnTo>
                  <a:lnTo>
                    <a:pt x="2705468" y="1829181"/>
                  </a:lnTo>
                  <a:lnTo>
                    <a:pt x="2676791" y="1866341"/>
                  </a:lnTo>
                  <a:lnTo>
                    <a:pt x="2658300" y="1910232"/>
                  </a:lnTo>
                  <a:lnTo>
                    <a:pt x="2651760" y="1959102"/>
                  </a:lnTo>
                  <a:lnTo>
                    <a:pt x="2658300" y="2007984"/>
                  </a:lnTo>
                  <a:lnTo>
                    <a:pt x="2676791" y="2051875"/>
                  </a:lnTo>
                  <a:lnTo>
                    <a:pt x="2705481" y="2089023"/>
                  </a:lnTo>
                  <a:lnTo>
                    <a:pt x="2742628" y="2117712"/>
                  </a:lnTo>
                  <a:lnTo>
                    <a:pt x="2786519" y="2136203"/>
                  </a:lnTo>
                  <a:lnTo>
                    <a:pt x="2835402" y="2142744"/>
                  </a:lnTo>
                  <a:lnTo>
                    <a:pt x="2884271" y="2136203"/>
                  </a:lnTo>
                  <a:lnTo>
                    <a:pt x="2928162" y="2117712"/>
                  </a:lnTo>
                  <a:lnTo>
                    <a:pt x="2965323" y="2089023"/>
                  </a:lnTo>
                  <a:lnTo>
                    <a:pt x="2993999" y="2051875"/>
                  </a:lnTo>
                  <a:lnTo>
                    <a:pt x="3012490" y="2007984"/>
                  </a:lnTo>
                  <a:lnTo>
                    <a:pt x="3019044" y="1959102"/>
                  </a:lnTo>
                  <a:close/>
                </a:path>
                <a:path w="4320540" h="3002279">
                  <a:moveTo>
                    <a:pt x="3031236" y="1520190"/>
                  </a:moveTo>
                  <a:lnTo>
                    <a:pt x="3026067" y="1475232"/>
                  </a:lnTo>
                  <a:lnTo>
                    <a:pt x="3011360" y="1433995"/>
                  </a:lnTo>
                  <a:lnTo>
                    <a:pt x="2988259" y="1397635"/>
                  </a:lnTo>
                  <a:lnTo>
                    <a:pt x="2957957" y="1367332"/>
                  </a:lnTo>
                  <a:lnTo>
                    <a:pt x="2921597" y="1344231"/>
                  </a:lnTo>
                  <a:lnTo>
                    <a:pt x="2880360" y="1329524"/>
                  </a:lnTo>
                  <a:lnTo>
                    <a:pt x="2835402" y="1324356"/>
                  </a:lnTo>
                  <a:lnTo>
                    <a:pt x="2790431" y="1329524"/>
                  </a:lnTo>
                  <a:lnTo>
                    <a:pt x="2749194" y="1344231"/>
                  </a:lnTo>
                  <a:lnTo>
                    <a:pt x="2712834" y="1367332"/>
                  </a:lnTo>
                  <a:lnTo>
                    <a:pt x="2682532" y="1397635"/>
                  </a:lnTo>
                  <a:lnTo>
                    <a:pt x="2659430" y="1433995"/>
                  </a:lnTo>
                  <a:lnTo>
                    <a:pt x="2644724" y="1475232"/>
                  </a:lnTo>
                  <a:lnTo>
                    <a:pt x="2639568" y="1520190"/>
                  </a:lnTo>
                  <a:lnTo>
                    <a:pt x="2644724" y="1565148"/>
                  </a:lnTo>
                  <a:lnTo>
                    <a:pt x="2659430" y="1606397"/>
                  </a:lnTo>
                  <a:lnTo>
                    <a:pt x="2682532" y="1642757"/>
                  </a:lnTo>
                  <a:lnTo>
                    <a:pt x="2712834" y="1673059"/>
                  </a:lnTo>
                  <a:lnTo>
                    <a:pt x="2749194" y="1696161"/>
                  </a:lnTo>
                  <a:lnTo>
                    <a:pt x="2790444" y="1710867"/>
                  </a:lnTo>
                  <a:lnTo>
                    <a:pt x="2835402" y="1716024"/>
                  </a:lnTo>
                  <a:lnTo>
                    <a:pt x="2880360" y="1710867"/>
                  </a:lnTo>
                  <a:lnTo>
                    <a:pt x="2921597" y="1696161"/>
                  </a:lnTo>
                  <a:lnTo>
                    <a:pt x="2957957" y="1673059"/>
                  </a:lnTo>
                  <a:lnTo>
                    <a:pt x="2988259" y="1642757"/>
                  </a:lnTo>
                  <a:lnTo>
                    <a:pt x="3011360" y="1606397"/>
                  </a:lnTo>
                  <a:lnTo>
                    <a:pt x="3026067" y="1565148"/>
                  </a:lnTo>
                  <a:lnTo>
                    <a:pt x="3031236" y="1520190"/>
                  </a:lnTo>
                  <a:close/>
                </a:path>
                <a:path w="4320540" h="3002279">
                  <a:moveTo>
                    <a:pt x="3038856" y="1082040"/>
                  </a:moveTo>
                  <a:lnTo>
                    <a:pt x="3033509" y="1035431"/>
                  </a:lnTo>
                  <a:lnTo>
                    <a:pt x="3018269" y="992708"/>
                  </a:lnTo>
                  <a:lnTo>
                    <a:pt x="2994317" y="955078"/>
                  </a:lnTo>
                  <a:lnTo>
                    <a:pt x="2962872" y="923747"/>
                  </a:lnTo>
                  <a:lnTo>
                    <a:pt x="2925102" y="899871"/>
                  </a:lnTo>
                  <a:lnTo>
                    <a:pt x="2882214" y="884682"/>
                  </a:lnTo>
                  <a:lnTo>
                    <a:pt x="2835402" y="879348"/>
                  </a:lnTo>
                  <a:lnTo>
                    <a:pt x="2788577" y="884682"/>
                  </a:lnTo>
                  <a:lnTo>
                    <a:pt x="2745689" y="899871"/>
                  </a:lnTo>
                  <a:lnTo>
                    <a:pt x="2707919" y="923747"/>
                  </a:lnTo>
                  <a:lnTo>
                    <a:pt x="2676474" y="955078"/>
                  </a:lnTo>
                  <a:lnTo>
                    <a:pt x="2652522" y="992708"/>
                  </a:lnTo>
                  <a:lnTo>
                    <a:pt x="2637282" y="1035431"/>
                  </a:lnTo>
                  <a:lnTo>
                    <a:pt x="2631948" y="1082040"/>
                  </a:lnTo>
                  <a:lnTo>
                    <a:pt x="2637282" y="1128661"/>
                  </a:lnTo>
                  <a:lnTo>
                    <a:pt x="2652522" y="1171384"/>
                  </a:lnTo>
                  <a:lnTo>
                    <a:pt x="2676474" y="1209014"/>
                  </a:lnTo>
                  <a:lnTo>
                    <a:pt x="2707919" y="1240345"/>
                  </a:lnTo>
                  <a:lnTo>
                    <a:pt x="2745689" y="1264221"/>
                  </a:lnTo>
                  <a:lnTo>
                    <a:pt x="2788577" y="1279410"/>
                  </a:lnTo>
                  <a:lnTo>
                    <a:pt x="2835402" y="1284732"/>
                  </a:lnTo>
                  <a:lnTo>
                    <a:pt x="2882214" y="1279410"/>
                  </a:lnTo>
                  <a:lnTo>
                    <a:pt x="2925102" y="1264221"/>
                  </a:lnTo>
                  <a:lnTo>
                    <a:pt x="2962872" y="1240345"/>
                  </a:lnTo>
                  <a:lnTo>
                    <a:pt x="2994317" y="1209014"/>
                  </a:lnTo>
                  <a:lnTo>
                    <a:pt x="3018269" y="1171384"/>
                  </a:lnTo>
                  <a:lnTo>
                    <a:pt x="3033509" y="1128661"/>
                  </a:lnTo>
                  <a:lnTo>
                    <a:pt x="3038856" y="1082040"/>
                  </a:lnTo>
                  <a:close/>
                </a:path>
                <a:path w="4320540" h="3002279">
                  <a:moveTo>
                    <a:pt x="3038856" y="642366"/>
                  </a:moveTo>
                  <a:lnTo>
                    <a:pt x="3033509" y="595553"/>
                  </a:lnTo>
                  <a:lnTo>
                    <a:pt x="3018269" y="552665"/>
                  </a:lnTo>
                  <a:lnTo>
                    <a:pt x="2994317" y="514896"/>
                  </a:lnTo>
                  <a:lnTo>
                    <a:pt x="2962872" y="483450"/>
                  </a:lnTo>
                  <a:lnTo>
                    <a:pt x="2925102" y="459498"/>
                  </a:lnTo>
                  <a:lnTo>
                    <a:pt x="2882214" y="444258"/>
                  </a:lnTo>
                  <a:lnTo>
                    <a:pt x="2835402" y="438912"/>
                  </a:lnTo>
                  <a:lnTo>
                    <a:pt x="2788577" y="444334"/>
                  </a:lnTo>
                  <a:lnTo>
                    <a:pt x="2745689" y="459752"/>
                  </a:lnTo>
                  <a:lnTo>
                    <a:pt x="2707919" y="483882"/>
                  </a:lnTo>
                  <a:lnTo>
                    <a:pt x="2676474" y="515480"/>
                  </a:lnTo>
                  <a:lnTo>
                    <a:pt x="2652522" y="553275"/>
                  </a:lnTo>
                  <a:lnTo>
                    <a:pt x="2637282" y="595998"/>
                  </a:lnTo>
                  <a:lnTo>
                    <a:pt x="2631948" y="642366"/>
                  </a:lnTo>
                  <a:lnTo>
                    <a:pt x="2637282" y="689190"/>
                  </a:lnTo>
                  <a:lnTo>
                    <a:pt x="2652522" y="732078"/>
                  </a:lnTo>
                  <a:lnTo>
                    <a:pt x="2676474" y="769848"/>
                  </a:lnTo>
                  <a:lnTo>
                    <a:pt x="2707919" y="801293"/>
                  </a:lnTo>
                  <a:lnTo>
                    <a:pt x="2745689" y="825246"/>
                  </a:lnTo>
                  <a:lnTo>
                    <a:pt x="2788577" y="840486"/>
                  </a:lnTo>
                  <a:lnTo>
                    <a:pt x="2835402" y="845820"/>
                  </a:lnTo>
                  <a:lnTo>
                    <a:pt x="2882214" y="840486"/>
                  </a:lnTo>
                  <a:lnTo>
                    <a:pt x="2925102" y="825246"/>
                  </a:lnTo>
                  <a:lnTo>
                    <a:pt x="2962872" y="801293"/>
                  </a:lnTo>
                  <a:lnTo>
                    <a:pt x="2994317" y="769848"/>
                  </a:lnTo>
                  <a:lnTo>
                    <a:pt x="3018269" y="732078"/>
                  </a:lnTo>
                  <a:lnTo>
                    <a:pt x="3033509" y="689190"/>
                  </a:lnTo>
                  <a:lnTo>
                    <a:pt x="3038856" y="642366"/>
                  </a:lnTo>
                  <a:close/>
                </a:path>
                <a:path w="4320540" h="3002279">
                  <a:moveTo>
                    <a:pt x="3038856" y="203454"/>
                  </a:moveTo>
                  <a:lnTo>
                    <a:pt x="3033509" y="156641"/>
                  </a:lnTo>
                  <a:lnTo>
                    <a:pt x="3018269" y="113753"/>
                  </a:lnTo>
                  <a:lnTo>
                    <a:pt x="2994317" y="75984"/>
                  </a:lnTo>
                  <a:lnTo>
                    <a:pt x="2962872" y="44538"/>
                  </a:lnTo>
                  <a:lnTo>
                    <a:pt x="2925102" y="20586"/>
                  </a:lnTo>
                  <a:lnTo>
                    <a:pt x="2882214" y="5346"/>
                  </a:lnTo>
                  <a:lnTo>
                    <a:pt x="2835402" y="0"/>
                  </a:lnTo>
                  <a:lnTo>
                    <a:pt x="2788577" y="5346"/>
                  </a:lnTo>
                  <a:lnTo>
                    <a:pt x="2745689" y="20586"/>
                  </a:lnTo>
                  <a:lnTo>
                    <a:pt x="2707919" y="44538"/>
                  </a:lnTo>
                  <a:lnTo>
                    <a:pt x="2676474" y="75984"/>
                  </a:lnTo>
                  <a:lnTo>
                    <a:pt x="2652522" y="113753"/>
                  </a:lnTo>
                  <a:lnTo>
                    <a:pt x="2637282" y="156641"/>
                  </a:lnTo>
                  <a:lnTo>
                    <a:pt x="2631948" y="203454"/>
                  </a:lnTo>
                  <a:lnTo>
                    <a:pt x="2637282" y="250278"/>
                  </a:lnTo>
                  <a:lnTo>
                    <a:pt x="2652522" y="293166"/>
                  </a:lnTo>
                  <a:lnTo>
                    <a:pt x="2676474" y="330936"/>
                  </a:lnTo>
                  <a:lnTo>
                    <a:pt x="2707919" y="362381"/>
                  </a:lnTo>
                  <a:lnTo>
                    <a:pt x="2745689" y="386334"/>
                  </a:lnTo>
                  <a:lnTo>
                    <a:pt x="2788577" y="401574"/>
                  </a:lnTo>
                  <a:lnTo>
                    <a:pt x="2835402" y="406908"/>
                  </a:lnTo>
                  <a:lnTo>
                    <a:pt x="2882214" y="401574"/>
                  </a:lnTo>
                  <a:lnTo>
                    <a:pt x="2925102" y="386334"/>
                  </a:lnTo>
                  <a:lnTo>
                    <a:pt x="2962872" y="362381"/>
                  </a:lnTo>
                  <a:lnTo>
                    <a:pt x="2994317" y="330936"/>
                  </a:lnTo>
                  <a:lnTo>
                    <a:pt x="3018269" y="293166"/>
                  </a:lnTo>
                  <a:lnTo>
                    <a:pt x="3033509" y="250278"/>
                  </a:lnTo>
                  <a:lnTo>
                    <a:pt x="3038856" y="203454"/>
                  </a:lnTo>
                  <a:close/>
                </a:path>
                <a:path w="4320540" h="3002279">
                  <a:moveTo>
                    <a:pt x="3419856" y="2837688"/>
                  </a:moveTo>
                  <a:lnTo>
                    <a:pt x="3412413" y="2791625"/>
                  </a:lnTo>
                  <a:lnTo>
                    <a:pt x="3391751" y="2751836"/>
                  </a:lnTo>
                  <a:lnTo>
                    <a:pt x="3360318" y="2720619"/>
                  </a:lnTo>
                  <a:lnTo>
                    <a:pt x="3320605" y="2700223"/>
                  </a:lnTo>
                  <a:lnTo>
                    <a:pt x="3275076" y="2692908"/>
                  </a:lnTo>
                  <a:lnTo>
                    <a:pt x="3229000" y="2700223"/>
                  </a:lnTo>
                  <a:lnTo>
                    <a:pt x="3189211" y="2720619"/>
                  </a:lnTo>
                  <a:lnTo>
                    <a:pt x="3157994" y="2751836"/>
                  </a:lnTo>
                  <a:lnTo>
                    <a:pt x="3137598" y="2791625"/>
                  </a:lnTo>
                  <a:lnTo>
                    <a:pt x="3130296" y="2837688"/>
                  </a:lnTo>
                  <a:lnTo>
                    <a:pt x="3137725" y="2883763"/>
                  </a:lnTo>
                  <a:lnTo>
                    <a:pt x="3158388" y="2923552"/>
                  </a:lnTo>
                  <a:lnTo>
                    <a:pt x="3189821" y="2954769"/>
                  </a:lnTo>
                  <a:lnTo>
                    <a:pt x="3229533" y="2975165"/>
                  </a:lnTo>
                  <a:lnTo>
                    <a:pt x="3275076" y="2982468"/>
                  </a:lnTo>
                  <a:lnTo>
                    <a:pt x="3321139" y="2975038"/>
                  </a:lnTo>
                  <a:lnTo>
                    <a:pt x="3360928" y="2954375"/>
                  </a:lnTo>
                  <a:lnTo>
                    <a:pt x="3392144" y="2922943"/>
                  </a:lnTo>
                  <a:lnTo>
                    <a:pt x="3412540" y="2883230"/>
                  </a:lnTo>
                  <a:lnTo>
                    <a:pt x="3419856" y="2837688"/>
                  </a:lnTo>
                  <a:close/>
                </a:path>
                <a:path w="4320540" h="3002279">
                  <a:moveTo>
                    <a:pt x="3435096" y="2398776"/>
                  </a:moveTo>
                  <a:lnTo>
                    <a:pt x="3426866" y="2347950"/>
                  </a:lnTo>
                  <a:lnTo>
                    <a:pt x="3404006" y="2303996"/>
                  </a:lnTo>
                  <a:lnTo>
                    <a:pt x="3369259" y="2269452"/>
                  </a:lnTo>
                  <a:lnTo>
                    <a:pt x="3325355" y="2246858"/>
                  </a:lnTo>
                  <a:lnTo>
                    <a:pt x="3275076" y="2238768"/>
                  </a:lnTo>
                  <a:lnTo>
                    <a:pt x="3224238" y="2246858"/>
                  </a:lnTo>
                  <a:lnTo>
                    <a:pt x="3180283" y="2269452"/>
                  </a:lnTo>
                  <a:lnTo>
                    <a:pt x="3145739" y="2303996"/>
                  </a:lnTo>
                  <a:lnTo>
                    <a:pt x="3123146" y="2347950"/>
                  </a:lnTo>
                  <a:lnTo>
                    <a:pt x="3115056" y="2398776"/>
                  </a:lnTo>
                  <a:lnTo>
                    <a:pt x="3123285" y="2449614"/>
                  </a:lnTo>
                  <a:lnTo>
                    <a:pt x="3146145" y="2493568"/>
                  </a:lnTo>
                  <a:lnTo>
                    <a:pt x="3180892" y="2528112"/>
                  </a:lnTo>
                  <a:lnTo>
                    <a:pt x="3224784" y="2550706"/>
                  </a:lnTo>
                  <a:lnTo>
                    <a:pt x="3275076" y="2558796"/>
                  </a:lnTo>
                  <a:lnTo>
                    <a:pt x="3325901" y="2550566"/>
                  </a:lnTo>
                  <a:lnTo>
                    <a:pt x="3369856" y="2527706"/>
                  </a:lnTo>
                  <a:lnTo>
                    <a:pt x="3404400" y="2492959"/>
                  </a:lnTo>
                  <a:lnTo>
                    <a:pt x="3426993" y="2449068"/>
                  </a:lnTo>
                  <a:lnTo>
                    <a:pt x="3435096" y="2398776"/>
                  </a:lnTo>
                  <a:close/>
                </a:path>
                <a:path w="4320540" h="3002279">
                  <a:moveTo>
                    <a:pt x="3447288" y="1958340"/>
                  </a:moveTo>
                  <a:lnTo>
                    <a:pt x="3441179" y="1912785"/>
                  </a:lnTo>
                  <a:lnTo>
                    <a:pt x="3423945" y="1871700"/>
                  </a:lnTo>
                  <a:lnTo>
                    <a:pt x="3397135" y="1836801"/>
                  </a:lnTo>
                  <a:lnTo>
                    <a:pt x="3362337" y="1809788"/>
                  </a:lnTo>
                  <a:lnTo>
                    <a:pt x="3321113" y="1792325"/>
                  </a:lnTo>
                  <a:lnTo>
                    <a:pt x="3275076" y="1786128"/>
                  </a:lnTo>
                  <a:lnTo>
                    <a:pt x="3228962" y="1792325"/>
                  </a:lnTo>
                  <a:lnTo>
                    <a:pt x="3187547" y="1809788"/>
                  </a:lnTo>
                  <a:lnTo>
                    <a:pt x="3152533" y="1836801"/>
                  </a:lnTo>
                  <a:lnTo>
                    <a:pt x="3125609" y="1871700"/>
                  </a:lnTo>
                  <a:lnTo>
                    <a:pt x="3108477" y="1912785"/>
                  </a:lnTo>
                  <a:lnTo>
                    <a:pt x="3102864" y="1958340"/>
                  </a:lnTo>
                  <a:lnTo>
                    <a:pt x="3108960" y="2003907"/>
                  </a:lnTo>
                  <a:lnTo>
                    <a:pt x="3126219" y="2044992"/>
                  </a:lnTo>
                  <a:lnTo>
                    <a:pt x="3153054" y="2079879"/>
                  </a:lnTo>
                  <a:lnTo>
                    <a:pt x="3187865" y="2106904"/>
                  </a:lnTo>
                  <a:lnTo>
                    <a:pt x="3229064" y="2124367"/>
                  </a:lnTo>
                  <a:lnTo>
                    <a:pt x="3275076" y="2130552"/>
                  </a:lnTo>
                  <a:lnTo>
                    <a:pt x="3320631" y="2124456"/>
                  </a:lnTo>
                  <a:lnTo>
                    <a:pt x="3361715" y="2107222"/>
                  </a:lnTo>
                  <a:lnTo>
                    <a:pt x="3396615" y="2080412"/>
                  </a:lnTo>
                  <a:lnTo>
                    <a:pt x="3423628" y="2045614"/>
                  </a:lnTo>
                  <a:lnTo>
                    <a:pt x="3441090" y="2004390"/>
                  </a:lnTo>
                  <a:lnTo>
                    <a:pt x="3447288" y="1958340"/>
                  </a:lnTo>
                  <a:close/>
                </a:path>
                <a:path w="4320540" h="3002279">
                  <a:moveTo>
                    <a:pt x="3457956" y="1520190"/>
                  </a:moveTo>
                  <a:lnTo>
                    <a:pt x="3451428" y="1471320"/>
                  </a:lnTo>
                  <a:lnTo>
                    <a:pt x="3433000" y="1427429"/>
                  </a:lnTo>
                  <a:lnTo>
                    <a:pt x="3404412" y="1390269"/>
                  </a:lnTo>
                  <a:lnTo>
                    <a:pt x="3367417" y="1361592"/>
                  </a:lnTo>
                  <a:lnTo>
                    <a:pt x="3323717" y="1343101"/>
                  </a:lnTo>
                  <a:lnTo>
                    <a:pt x="3275076" y="1336548"/>
                  </a:lnTo>
                  <a:lnTo>
                    <a:pt x="3226422" y="1343101"/>
                  </a:lnTo>
                  <a:lnTo>
                    <a:pt x="3182721" y="1361592"/>
                  </a:lnTo>
                  <a:lnTo>
                    <a:pt x="3145726" y="1390269"/>
                  </a:lnTo>
                  <a:lnTo>
                    <a:pt x="3117138" y="1427429"/>
                  </a:lnTo>
                  <a:lnTo>
                    <a:pt x="3098711" y="1471320"/>
                  </a:lnTo>
                  <a:lnTo>
                    <a:pt x="3092196" y="1520190"/>
                  </a:lnTo>
                  <a:lnTo>
                    <a:pt x="3098711" y="1569072"/>
                  </a:lnTo>
                  <a:lnTo>
                    <a:pt x="3117138" y="1612963"/>
                  </a:lnTo>
                  <a:lnTo>
                    <a:pt x="3145726" y="1650111"/>
                  </a:lnTo>
                  <a:lnTo>
                    <a:pt x="3182721" y="1678800"/>
                  </a:lnTo>
                  <a:lnTo>
                    <a:pt x="3226422" y="1697291"/>
                  </a:lnTo>
                  <a:lnTo>
                    <a:pt x="3275076" y="1703832"/>
                  </a:lnTo>
                  <a:lnTo>
                    <a:pt x="3323717" y="1697291"/>
                  </a:lnTo>
                  <a:lnTo>
                    <a:pt x="3367417" y="1678800"/>
                  </a:lnTo>
                  <a:lnTo>
                    <a:pt x="3404412" y="1650111"/>
                  </a:lnTo>
                  <a:lnTo>
                    <a:pt x="3433000" y="1612963"/>
                  </a:lnTo>
                  <a:lnTo>
                    <a:pt x="3451428" y="1569072"/>
                  </a:lnTo>
                  <a:lnTo>
                    <a:pt x="3457956" y="1520190"/>
                  </a:lnTo>
                  <a:close/>
                </a:path>
                <a:path w="4320540" h="3002279">
                  <a:moveTo>
                    <a:pt x="3468624" y="1082040"/>
                  </a:moveTo>
                  <a:lnTo>
                    <a:pt x="3463518" y="1037577"/>
                  </a:lnTo>
                  <a:lnTo>
                    <a:pt x="3449002" y="996797"/>
                  </a:lnTo>
                  <a:lnTo>
                    <a:pt x="3426193" y="960869"/>
                  </a:lnTo>
                  <a:lnTo>
                    <a:pt x="3396246" y="930922"/>
                  </a:lnTo>
                  <a:lnTo>
                    <a:pt x="3360318" y="908113"/>
                  </a:lnTo>
                  <a:lnTo>
                    <a:pt x="3319538" y="893597"/>
                  </a:lnTo>
                  <a:lnTo>
                    <a:pt x="3275076" y="888492"/>
                  </a:lnTo>
                  <a:lnTo>
                    <a:pt x="3230600" y="893597"/>
                  </a:lnTo>
                  <a:lnTo>
                    <a:pt x="3189821" y="908113"/>
                  </a:lnTo>
                  <a:lnTo>
                    <a:pt x="3153892" y="930922"/>
                  </a:lnTo>
                  <a:lnTo>
                    <a:pt x="3123946" y="960869"/>
                  </a:lnTo>
                  <a:lnTo>
                    <a:pt x="3101136" y="996797"/>
                  </a:lnTo>
                  <a:lnTo>
                    <a:pt x="3086620" y="1037577"/>
                  </a:lnTo>
                  <a:lnTo>
                    <a:pt x="3081528" y="1082040"/>
                  </a:lnTo>
                  <a:lnTo>
                    <a:pt x="3086620" y="1126515"/>
                  </a:lnTo>
                  <a:lnTo>
                    <a:pt x="3101136" y="1167295"/>
                  </a:lnTo>
                  <a:lnTo>
                    <a:pt x="3123946" y="1203223"/>
                  </a:lnTo>
                  <a:lnTo>
                    <a:pt x="3153892" y="1233170"/>
                  </a:lnTo>
                  <a:lnTo>
                    <a:pt x="3189821" y="1255979"/>
                  </a:lnTo>
                  <a:lnTo>
                    <a:pt x="3230600" y="1270495"/>
                  </a:lnTo>
                  <a:lnTo>
                    <a:pt x="3275076" y="1275588"/>
                  </a:lnTo>
                  <a:lnTo>
                    <a:pt x="3319538" y="1270495"/>
                  </a:lnTo>
                  <a:lnTo>
                    <a:pt x="3360318" y="1255979"/>
                  </a:lnTo>
                  <a:lnTo>
                    <a:pt x="3396246" y="1233170"/>
                  </a:lnTo>
                  <a:lnTo>
                    <a:pt x="3426193" y="1203223"/>
                  </a:lnTo>
                  <a:lnTo>
                    <a:pt x="3449002" y="1167295"/>
                  </a:lnTo>
                  <a:lnTo>
                    <a:pt x="3463518" y="1126515"/>
                  </a:lnTo>
                  <a:lnTo>
                    <a:pt x="3468624" y="1082040"/>
                  </a:lnTo>
                  <a:close/>
                </a:path>
                <a:path w="4320540" h="3002279">
                  <a:moveTo>
                    <a:pt x="3473196" y="642366"/>
                  </a:moveTo>
                  <a:lnTo>
                    <a:pt x="3467938" y="596760"/>
                  </a:lnTo>
                  <a:lnTo>
                    <a:pt x="3452977" y="554901"/>
                  </a:lnTo>
                  <a:lnTo>
                    <a:pt x="3429508" y="517969"/>
                  </a:lnTo>
                  <a:lnTo>
                    <a:pt x="3398710" y="487172"/>
                  </a:lnTo>
                  <a:lnTo>
                    <a:pt x="3361779" y="463702"/>
                  </a:lnTo>
                  <a:lnTo>
                    <a:pt x="3319919" y="448741"/>
                  </a:lnTo>
                  <a:lnTo>
                    <a:pt x="3274314" y="443484"/>
                  </a:lnTo>
                  <a:lnTo>
                    <a:pt x="3228695" y="448741"/>
                  </a:lnTo>
                  <a:lnTo>
                    <a:pt x="3186836" y="463702"/>
                  </a:lnTo>
                  <a:lnTo>
                    <a:pt x="3149904" y="487172"/>
                  </a:lnTo>
                  <a:lnTo>
                    <a:pt x="3119107" y="517969"/>
                  </a:lnTo>
                  <a:lnTo>
                    <a:pt x="3095637" y="554901"/>
                  </a:lnTo>
                  <a:lnTo>
                    <a:pt x="3080677" y="596760"/>
                  </a:lnTo>
                  <a:lnTo>
                    <a:pt x="3075432" y="642366"/>
                  </a:lnTo>
                  <a:lnTo>
                    <a:pt x="3080677" y="687984"/>
                  </a:lnTo>
                  <a:lnTo>
                    <a:pt x="3095637" y="729843"/>
                  </a:lnTo>
                  <a:lnTo>
                    <a:pt x="3119107" y="766775"/>
                  </a:lnTo>
                  <a:lnTo>
                    <a:pt x="3149904" y="797572"/>
                  </a:lnTo>
                  <a:lnTo>
                    <a:pt x="3186836" y="821042"/>
                  </a:lnTo>
                  <a:lnTo>
                    <a:pt x="3228695" y="836002"/>
                  </a:lnTo>
                  <a:lnTo>
                    <a:pt x="3274314" y="841248"/>
                  </a:lnTo>
                  <a:lnTo>
                    <a:pt x="3319919" y="836002"/>
                  </a:lnTo>
                  <a:lnTo>
                    <a:pt x="3361779" y="821042"/>
                  </a:lnTo>
                  <a:lnTo>
                    <a:pt x="3398710" y="797572"/>
                  </a:lnTo>
                  <a:lnTo>
                    <a:pt x="3429508" y="766775"/>
                  </a:lnTo>
                  <a:lnTo>
                    <a:pt x="3452977" y="729843"/>
                  </a:lnTo>
                  <a:lnTo>
                    <a:pt x="3467938" y="687984"/>
                  </a:lnTo>
                  <a:lnTo>
                    <a:pt x="3473196" y="642366"/>
                  </a:lnTo>
                  <a:close/>
                </a:path>
                <a:path w="4320540" h="3002279">
                  <a:moveTo>
                    <a:pt x="3477768" y="203454"/>
                  </a:moveTo>
                  <a:lnTo>
                    <a:pt x="3472370" y="156641"/>
                  </a:lnTo>
                  <a:lnTo>
                    <a:pt x="3457016" y="113753"/>
                  </a:lnTo>
                  <a:lnTo>
                    <a:pt x="3432975" y="75984"/>
                  </a:lnTo>
                  <a:lnTo>
                    <a:pt x="3401504" y="44538"/>
                  </a:lnTo>
                  <a:lnTo>
                    <a:pt x="3363849" y="20586"/>
                  </a:lnTo>
                  <a:lnTo>
                    <a:pt x="3321291" y="5346"/>
                  </a:lnTo>
                  <a:lnTo>
                    <a:pt x="3275076" y="0"/>
                  </a:lnTo>
                  <a:lnTo>
                    <a:pt x="3228454" y="5346"/>
                  </a:lnTo>
                  <a:lnTo>
                    <a:pt x="3185731" y="20586"/>
                  </a:lnTo>
                  <a:lnTo>
                    <a:pt x="3148101" y="44538"/>
                  </a:lnTo>
                  <a:lnTo>
                    <a:pt x="3116770" y="75984"/>
                  </a:lnTo>
                  <a:lnTo>
                    <a:pt x="3092894" y="113753"/>
                  </a:lnTo>
                  <a:lnTo>
                    <a:pt x="3077705" y="156641"/>
                  </a:lnTo>
                  <a:lnTo>
                    <a:pt x="3072384" y="203454"/>
                  </a:lnTo>
                  <a:lnTo>
                    <a:pt x="3077768" y="250278"/>
                  </a:lnTo>
                  <a:lnTo>
                    <a:pt x="3093123" y="293166"/>
                  </a:lnTo>
                  <a:lnTo>
                    <a:pt x="3117164" y="330936"/>
                  </a:lnTo>
                  <a:lnTo>
                    <a:pt x="3148634" y="362381"/>
                  </a:lnTo>
                  <a:lnTo>
                    <a:pt x="3186290" y="386334"/>
                  </a:lnTo>
                  <a:lnTo>
                    <a:pt x="3228848" y="401574"/>
                  </a:lnTo>
                  <a:lnTo>
                    <a:pt x="3275076" y="406908"/>
                  </a:lnTo>
                  <a:lnTo>
                    <a:pt x="3321685" y="401497"/>
                  </a:lnTo>
                  <a:lnTo>
                    <a:pt x="3364407" y="386080"/>
                  </a:lnTo>
                  <a:lnTo>
                    <a:pt x="3402038" y="361950"/>
                  </a:lnTo>
                  <a:lnTo>
                    <a:pt x="3433368" y="330352"/>
                  </a:lnTo>
                  <a:lnTo>
                    <a:pt x="3457244" y="292557"/>
                  </a:lnTo>
                  <a:lnTo>
                    <a:pt x="3472434" y="249834"/>
                  </a:lnTo>
                  <a:lnTo>
                    <a:pt x="3477768" y="203454"/>
                  </a:lnTo>
                  <a:close/>
                </a:path>
                <a:path w="4320540" h="3002279">
                  <a:moveTo>
                    <a:pt x="3845052" y="2836164"/>
                  </a:moveTo>
                  <a:lnTo>
                    <a:pt x="3838397" y="2794533"/>
                  </a:lnTo>
                  <a:lnTo>
                    <a:pt x="3819817" y="2758173"/>
                  </a:lnTo>
                  <a:lnTo>
                    <a:pt x="3791394" y="2729369"/>
                  </a:lnTo>
                  <a:lnTo>
                    <a:pt x="3755161" y="2710408"/>
                  </a:lnTo>
                  <a:lnTo>
                    <a:pt x="3713226" y="2703576"/>
                  </a:lnTo>
                  <a:lnTo>
                    <a:pt x="3671811" y="2710408"/>
                  </a:lnTo>
                  <a:lnTo>
                    <a:pt x="3635654" y="2729369"/>
                  </a:lnTo>
                  <a:lnTo>
                    <a:pt x="3607016" y="2758173"/>
                  </a:lnTo>
                  <a:lnTo>
                    <a:pt x="3588181" y="2794533"/>
                  </a:lnTo>
                  <a:lnTo>
                    <a:pt x="3581400" y="2836164"/>
                  </a:lnTo>
                  <a:lnTo>
                    <a:pt x="3588181" y="2877807"/>
                  </a:lnTo>
                  <a:lnTo>
                    <a:pt x="3607016" y="2914167"/>
                  </a:lnTo>
                  <a:lnTo>
                    <a:pt x="3635654" y="2942971"/>
                  </a:lnTo>
                  <a:lnTo>
                    <a:pt x="3671811" y="2961932"/>
                  </a:lnTo>
                  <a:lnTo>
                    <a:pt x="3713226" y="2968752"/>
                  </a:lnTo>
                  <a:lnTo>
                    <a:pt x="3754628" y="2962059"/>
                  </a:lnTo>
                  <a:lnTo>
                    <a:pt x="3790785" y="2943377"/>
                  </a:lnTo>
                  <a:lnTo>
                    <a:pt x="3819423" y="2914777"/>
                  </a:lnTo>
                  <a:lnTo>
                    <a:pt x="3838257" y="2878340"/>
                  </a:lnTo>
                  <a:lnTo>
                    <a:pt x="3845052" y="2836164"/>
                  </a:lnTo>
                  <a:close/>
                </a:path>
                <a:path w="4320540" h="3002279">
                  <a:moveTo>
                    <a:pt x="3846576" y="1520190"/>
                  </a:moveTo>
                  <a:lnTo>
                    <a:pt x="3839768" y="1478038"/>
                  </a:lnTo>
                  <a:lnTo>
                    <a:pt x="3820845" y="1441437"/>
                  </a:lnTo>
                  <a:lnTo>
                    <a:pt x="3791978" y="1412570"/>
                  </a:lnTo>
                  <a:lnTo>
                    <a:pt x="3755377" y="1393647"/>
                  </a:lnTo>
                  <a:lnTo>
                    <a:pt x="3713226" y="1386840"/>
                  </a:lnTo>
                  <a:lnTo>
                    <a:pt x="3671062" y="1393647"/>
                  </a:lnTo>
                  <a:lnTo>
                    <a:pt x="3634460" y="1412570"/>
                  </a:lnTo>
                  <a:lnTo>
                    <a:pt x="3605593" y="1441437"/>
                  </a:lnTo>
                  <a:lnTo>
                    <a:pt x="3586670" y="1478038"/>
                  </a:lnTo>
                  <a:lnTo>
                    <a:pt x="3579876" y="1520190"/>
                  </a:lnTo>
                  <a:lnTo>
                    <a:pt x="3586670" y="1562354"/>
                  </a:lnTo>
                  <a:lnTo>
                    <a:pt x="3605593" y="1598955"/>
                  </a:lnTo>
                  <a:lnTo>
                    <a:pt x="3634460" y="1627822"/>
                  </a:lnTo>
                  <a:lnTo>
                    <a:pt x="3671062" y="1646745"/>
                  </a:lnTo>
                  <a:lnTo>
                    <a:pt x="3713226" y="1653540"/>
                  </a:lnTo>
                  <a:lnTo>
                    <a:pt x="3755377" y="1646745"/>
                  </a:lnTo>
                  <a:lnTo>
                    <a:pt x="3791978" y="1627822"/>
                  </a:lnTo>
                  <a:lnTo>
                    <a:pt x="3820845" y="1598955"/>
                  </a:lnTo>
                  <a:lnTo>
                    <a:pt x="3839768" y="1562354"/>
                  </a:lnTo>
                  <a:lnTo>
                    <a:pt x="3846576" y="1520190"/>
                  </a:lnTo>
                  <a:close/>
                </a:path>
                <a:path w="4320540" h="3002279">
                  <a:moveTo>
                    <a:pt x="3858768" y="2398014"/>
                  </a:moveTo>
                  <a:lnTo>
                    <a:pt x="3851338" y="2352014"/>
                  </a:lnTo>
                  <a:lnTo>
                    <a:pt x="3830688" y="2312060"/>
                  </a:lnTo>
                  <a:lnTo>
                    <a:pt x="3799179" y="2280551"/>
                  </a:lnTo>
                  <a:lnTo>
                    <a:pt x="3759225" y="2259901"/>
                  </a:lnTo>
                  <a:lnTo>
                    <a:pt x="3713226" y="2252472"/>
                  </a:lnTo>
                  <a:lnTo>
                    <a:pt x="3667214" y="2259901"/>
                  </a:lnTo>
                  <a:lnTo>
                    <a:pt x="3627259" y="2280551"/>
                  </a:lnTo>
                  <a:lnTo>
                    <a:pt x="3595751" y="2312060"/>
                  </a:lnTo>
                  <a:lnTo>
                    <a:pt x="3575100" y="2352014"/>
                  </a:lnTo>
                  <a:lnTo>
                    <a:pt x="3567684" y="2398014"/>
                  </a:lnTo>
                  <a:lnTo>
                    <a:pt x="3575100" y="2444026"/>
                  </a:lnTo>
                  <a:lnTo>
                    <a:pt x="3595751" y="2483980"/>
                  </a:lnTo>
                  <a:lnTo>
                    <a:pt x="3627259" y="2515489"/>
                  </a:lnTo>
                  <a:lnTo>
                    <a:pt x="3667214" y="2536139"/>
                  </a:lnTo>
                  <a:lnTo>
                    <a:pt x="3713226" y="2543556"/>
                  </a:lnTo>
                  <a:lnTo>
                    <a:pt x="3759225" y="2536139"/>
                  </a:lnTo>
                  <a:lnTo>
                    <a:pt x="3799179" y="2515489"/>
                  </a:lnTo>
                  <a:lnTo>
                    <a:pt x="3830688" y="2483980"/>
                  </a:lnTo>
                  <a:lnTo>
                    <a:pt x="3851338" y="2444026"/>
                  </a:lnTo>
                  <a:lnTo>
                    <a:pt x="3858768" y="2398014"/>
                  </a:lnTo>
                  <a:close/>
                </a:path>
                <a:path w="4320540" h="3002279">
                  <a:moveTo>
                    <a:pt x="3860292" y="642366"/>
                  </a:moveTo>
                  <a:lnTo>
                    <a:pt x="3852849" y="596163"/>
                  </a:lnTo>
                  <a:lnTo>
                    <a:pt x="3832110" y="555815"/>
                  </a:lnTo>
                  <a:lnTo>
                    <a:pt x="3800373" y="523887"/>
                  </a:lnTo>
                  <a:lnTo>
                    <a:pt x="3759974" y="502869"/>
                  </a:lnTo>
                  <a:lnTo>
                    <a:pt x="3713226" y="495300"/>
                  </a:lnTo>
                  <a:lnTo>
                    <a:pt x="3666464" y="502869"/>
                  </a:lnTo>
                  <a:lnTo>
                    <a:pt x="3626066" y="523887"/>
                  </a:lnTo>
                  <a:lnTo>
                    <a:pt x="3594328" y="555815"/>
                  </a:lnTo>
                  <a:lnTo>
                    <a:pt x="3573589" y="596163"/>
                  </a:lnTo>
                  <a:lnTo>
                    <a:pt x="3566160" y="642366"/>
                  </a:lnTo>
                  <a:lnTo>
                    <a:pt x="3573589" y="688581"/>
                  </a:lnTo>
                  <a:lnTo>
                    <a:pt x="3594328" y="728929"/>
                  </a:lnTo>
                  <a:lnTo>
                    <a:pt x="3626066" y="760857"/>
                  </a:lnTo>
                  <a:lnTo>
                    <a:pt x="3666464" y="781875"/>
                  </a:lnTo>
                  <a:lnTo>
                    <a:pt x="3713226" y="789432"/>
                  </a:lnTo>
                  <a:lnTo>
                    <a:pt x="3759428" y="782002"/>
                  </a:lnTo>
                  <a:lnTo>
                    <a:pt x="3799776" y="761263"/>
                  </a:lnTo>
                  <a:lnTo>
                    <a:pt x="3831704" y="729526"/>
                  </a:lnTo>
                  <a:lnTo>
                    <a:pt x="3852722" y="689127"/>
                  </a:lnTo>
                  <a:lnTo>
                    <a:pt x="3860292" y="642366"/>
                  </a:lnTo>
                  <a:close/>
                </a:path>
                <a:path w="4320540" h="3002279">
                  <a:moveTo>
                    <a:pt x="3872484" y="1959864"/>
                  </a:moveTo>
                  <a:lnTo>
                    <a:pt x="3864254" y="1909038"/>
                  </a:lnTo>
                  <a:lnTo>
                    <a:pt x="3841394" y="1865083"/>
                  </a:lnTo>
                  <a:lnTo>
                    <a:pt x="3806647" y="1830539"/>
                  </a:lnTo>
                  <a:lnTo>
                    <a:pt x="3762756" y="1807946"/>
                  </a:lnTo>
                  <a:lnTo>
                    <a:pt x="3712464" y="1799844"/>
                  </a:lnTo>
                  <a:lnTo>
                    <a:pt x="3662172" y="1807946"/>
                  </a:lnTo>
                  <a:lnTo>
                    <a:pt x="3618280" y="1830539"/>
                  </a:lnTo>
                  <a:lnTo>
                    <a:pt x="3583533" y="1865083"/>
                  </a:lnTo>
                  <a:lnTo>
                    <a:pt x="3560673" y="1909038"/>
                  </a:lnTo>
                  <a:lnTo>
                    <a:pt x="3552444" y="1959864"/>
                  </a:lnTo>
                  <a:lnTo>
                    <a:pt x="3560673" y="2010702"/>
                  </a:lnTo>
                  <a:lnTo>
                    <a:pt x="3583533" y="2054656"/>
                  </a:lnTo>
                  <a:lnTo>
                    <a:pt x="3618280" y="2089200"/>
                  </a:lnTo>
                  <a:lnTo>
                    <a:pt x="3662172" y="2111794"/>
                  </a:lnTo>
                  <a:lnTo>
                    <a:pt x="3712464" y="2119884"/>
                  </a:lnTo>
                  <a:lnTo>
                    <a:pt x="3763289" y="2111794"/>
                  </a:lnTo>
                  <a:lnTo>
                    <a:pt x="3807244" y="2089200"/>
                  </a:lnTo>
                  <a:lnTo>
                    <a:pt x="3841788" y="2054656"/>
                  </a:lnTo>
                  <a:lnTo>
                    <a:pt x="3864381" y="2010702"/>
                  </a:lnTo>
                  <a:lnTo>
                    <a:pt x="3872484" y="1959864"/>
                  </a:lnTo>
                  <a:close/>
                </a:path>
                <a:path w="4320540" h="3002279">
                  <a:moveTo>
                    <a:pt x="3898392" y="201930"/>
                  </a:moveTo>
                  <a:lnTo>
                    <a:pt x="3891826" y="152946"/>
                  </a:lnTo>
                  <a:lnTo>
                    <a:pt x="3873271" y="108775"/>
                  </a:lnTo>
                  <a:lnTo>
                    <a:pt x="3844429" y="71247"/>
                  </a:lnTo>
                  <a:lnTo>
                    <a:pt x="3807002" y="42202"/>
                  </a:lnTo>
                  <a:lnTo>
                    <a:pt x="3762692" y="23431"/>
                  </a:lnTo>
                  <a:lnTo>
                    <a:pt x="3713226" y="16764"/>
                  </a:lnTo>
                  <a:lnTo>
                    <a:pt x="3663746" y="23431"/>
                  </a:lnTo>
                  <a:lnTo>
                    <a:pt x="3619436" y="42202"/>
                  </a:lnTo>
                  <a:lnTo>
                    <a:pt x="3582009" y="71259"/>
                  </a:lnTo>
                  <a:lnTo>
                    <a:pt x="3553168" y="108775"/>
                  </a:lnTo>
                  <a:lnTo>
                    <a:pt x="3534613" y="152946"/>
                  </a:lnTo>
                  <a:lnTo>
                    <a:pt x="3528060" y="201930"/>
                  </a:lnTo>
                  <a:lnTo>
                    <a:pt x="3534714" y="250926"/>
                  </a:lnTo>
                  <a:lnTo>
                    <a:pt x="3553485" y="295097"/>
                  </a:lnTo>
                  <a:lnTo>
                    <a:pt x="3582543" y="332625"/>
                  </a:lnTo>
                  <a:lnTo>
                    <a:pt x="3620058" y="361670"/>
                  </a:lnTo>
                  <a:lnTo>
                    <a:pt x="3664229" y="380441"/>
                  </a:lnTo>
                  <a:lnTo>
                    <a:pt x="3713226" y="387096"/>
                  </a:lnTo>
                  <a:lnTo>
                    <a:pt x="3762210" y="380542"/>
                  </a:lnTo>
                  <a:lnTo>
                    <a:pt x="3806380" y="361988"/>
                  </a:lnTo>
                  <a:lnTo>
                    <a:pt x="3843909" y="333146"/>
                  </a:lnTo>
                  <a:lnTo>
                    <a:pt x="3872954" y="295719"/>
                  </a:lnTo>
                  <a:lnTo>
                    <a:pt x="3891724" y="251409"/>
                  </a:lnTo>
                  <a:lnTo>
                    <a:pt x="3898392" y="201930"/>
                  </a:lnTo>
                  <a:close/>
                </a:path>
                <a:path w="4320540" h="3002279">
                  <a:moveTo>
                    <a:pt x="4320540" y="203454"/>
                  </a:moveTo>
                  <a:lnTo>
                    <a:pt x="4314431" y="157975"/>
                  </a:lnTo>
                  <a:lnTo>
                    <a:pt x="4297223" y="117297"/>
                  </a:lnTo>
                  <a:lnTo>
                    <a:pt x="4270578" y="82969"/>
                  </a:lnTo>
                  <a:lnTo>
                    <a:pt x="4236148" y="56540"/>
                  </a:lnTo>
                  <a:lnTo>
                    <a:pt x="4195610" y="39547"/>
                  </a:lnTo>
                  <a:lnTo>
                    <a:pt x="4150614" y="33528"/>
                  </a:lnTo>
                  <a:lnTo>
                    <a:pt x="4105706" y="39547"/>
                  </a:lnTo>
                  <a:lnTo>
                    <a:pt x="4065371" y="56540"/>
                  </a:lnTo>
                  <a:lnTo>
                    <a:pt x="4031170" y="82969"/>
                  </a:lnTo>
                  <a:lnTo>
                    <a:pt x="4004614" y="117297"/>
                  </a:lnTo>
                  <a:lnTo>
                    <a:pt x="3987266" y="157975"/>
                  </a:lnTo>
                  <a:lnTo>
                    <a:pt x="3980688" y="203454"/>
                  </a:lnTo>
                  <a:lnTo>
                    <a:pt x="3986695" y="248945"/>
                  </a:lnTo>
                  <a:lnTo>
                    <a:pt x="4003687" y="289623"/>
                  </a:lnTo>
                  <a:lnTo>
                    <a:pt x="4030116" y="323951"/>
                  </a:lnTo>
                  <a:lnTo>
                    <a:pt x="4064444" y="350380"/>
                  </a:lnTo>
                  <a:lnTo>
                    <a:pt x="4105122" y="367372"/>
                  </a:lnTo>
                  <a:lnTo>
                    <a:pt x="4150614" y="373380"/>
                  </a:lnTo>
                  <a:lnTo>
                    <a:pt x="4196092" y="367284"/>
                  </a:lnTo>
                  <a:lnTo>
                    <a:pt x="4236771" y="350075"/>
                  </a:lnTo>
                  <a:lnTo>
                    <a:pt x="4271099" y="323430"/>
                  </a:lnTo>
                  <a:lnTo>
                    <a:pt x="4297527" y="289001"/>
                  </a:lnTo>
                  <a:lnTo>
                    <a:pt x="4314520" y="248462"/>
                  </a:lnTo>
                  <a:lnTo>
                    <a:pt x="4320540" y="203454"/>
                  </a:lnTo>
                  <a:close/>
                </a:path>
              </a:pathLst>
            </a:custGeom>
            <a:solidFill>
              <a:srgbClr val="646B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034028" y="4047744"/>
              <a:ext cx="236220" cy="236219"/>
            </a:xfrm>
            <a:prstGeom prst="rect">
              <a:avLst/>
            </a:prstGeom>
          </p:spPr>
        </p:pic>
        <p:sp>
          <p:nvSpPr>
            <p:cNvPr id="18" name="object 18" descr=""/>
            <p:cNvSpPr/>
            <p:nvPr/>
          </p:nvSpPr>
          <p:spPr>
            <a:xfrm>
              <a:off x="62484" y="4460747"/>
              <a:ext cx="3342640" cy="289560"/>
            </a:xfrm>
            <a:custGeom>
              <a:avLst/>
              <a:gdLst/>
              <a:ahLst/>
              <a:cxnLst/>
              <a:rect l="l" t="t" r="r" b="b"/>
              <a:pathLst>
                <a:path w="3342640" h="289560">
                  <a:moveTo>
                    <a:pt x="286512" y="144780"/>
                  </a:moveTo>
                  <a:lnTo>
                    <a:pt x="279107" y="98717"/>
                  </a:lnTo>
                  <a:lnTo>
                    <a:pt x="258559" y="58928"/>
                  </a:lnTo>
                  <a:lnTo>
                    <a:pt x="227304" y="27711"/>
                  </a:lnTo>
                  <a:lnTo>
                    <a:pt x="187820" y="7315"/>
                  </a:lnTo>
                  <a:lnTo>
                    <a:pt x="142557" y="0"/>
                  </a:lnTo>
                  <a:lnTo>
                    <a:pt x="97434" y="7442"/>
                  </a:lnTo>
                  <a:lnTo>
                    <a:pt x="58293" y="28105"/>
                  </a:lnTo>
                  <a:lnTo>
                    <a:pt x="27457" y="59537"/>
                  </a:lnTo>
                  <a:lnTo>
                    <a:pt x="7251" y="99250"/>
                  </a:lnTo>
                  <a:lnTo>
                    <a:pt x="0" y="144780"/>
                  </a:lnTo>
                  <a:lnTo>
                    <a:pt x="7112" y="190322"/>
                  </a:lnTo>
                  <a:lnTo>
                    <a:pt x="27051" y="230035"/>
                  </a:lnTo>
                  <a:lnTo>
                    <a:pt x="57696" y="261467"/>
                  </a:lnTo>
                  <a:lnTo>
                    <a:pt x="96901" y="282130"/>
                  </a:lnTo>
                  <a:lnTo>
                    <a:pt x="142557" y="289560"/>
                  </a:lnTo>
                  <a:lnTo>
                    <a:pt x="188353" y="282130"/>
                  </a:lnTo>
                  <a:lnTo>
                    <a:pt x="227914" y="261467"/>
                  </a:lnTo>
                  <a:lnTo>
                    <a:pt x="258953" y="230035"/>
                  </a:lnTo>
                  <a:lnTo>
                    <a:pt x="279247" y="190322"/>
                  </a:lnTo>
                  <a:lnTo>
                    <a:pt x="286512" y="144780"/>
                  </a:lnTo>
                  <a:close/>
                </a:path>
                <a:path w="3342640" h="289560">
                  <a:moveTo>
                    <a:pt x="2910840" y="144018"/>
                  </a:moveTo>
                  <a:lnTo>
                    <a:pt x="2903867" y="100965"/>
                  </a:lnTo>
                  <a:lnTo>
                    <a:pt x="2884474" y="63538"/>
                  </a:lnTo>
                  <a:lnTo>
                    <a:pt x="2854922" y="33985"/>
                  </a:lnTo>
                  <a:lnTo>
                    <a:pt x="2817495" y="14592"/>
                  </a:lnTo>
                  <a:lnTo>
                    <a:pt x="2774442" y="7620"/>
                  </a:lnTo>
                  <a:lnTo>
                    <a:pt x="2731376" y="14592"/>
                  </a:lnTo>
                  <a:lnTo>
                    <a:pt x="2693949" y="33985"/>
                  </a:lnTo>
                  <a:lnTo>
                    <a:pt x="2664396" y="63538"/>
                  </a:lnTo>
                  <a:lnTo>
                    <a:pt x="2645003" y="100965"/>
                  </a:lnTo>
                  <a:lnTo>
                    <a:pt x="2638044" y="144018"/>
                  </a:lnTo>
                  <a:lnTo>
                    <a:pt x="2645003" y="187083"/>
                  </a:lnTo>
                  <a:lnTo>
                    <a:pt x="2664396" y="224510"/>
                  </a:lnTo>
                  <a:lnTo>
                    <a:pt x="2693949" y="254063"/>
                  </a:lnTo>
                  <a:lnTo>
                    <a:pt x="2731376" y="273456"/>
                  </a:lnTo>
                  <a:lnTo>
                    <a:pt x="2774442" y="280416"/>
                  </a:lnTo>
                  <a:lnTo>
                    <a:pt x="2817495" y="273456"/>
                  </a:lnTo>
                  <a:lnTo>
                    <a:pt x="2854922" y="254063"/>
                  </a:lnTo>
                  <a:lnTo>
                    <a:pt x="2884474" y="224510"/>
                  </a:lnTo>
                  <a:lnTo>
                    <a:pt x="2903867" y="187083"/>
                  </a:lnTo>
                  <a:lnTo>
                    <a:pt x="2910840" y="144018"/>
                  </a:lnTo>
                  <a:close/>
                </a:path>
                <a:path w="3342640" h="289560">
                  <a:moveTo>
                    <a:pt x="3342132" y="144780"/>
                  </a:moveTo>
                  <a:lnTo>
                    <a:pt x="3332111" y="94830"/>
                  </a:lnTo>
                  <a:lnTo>
                    <a:pt x="3304743" y="54152"/>
                  </a:lnTo>
                  <a:lnTo>
                    <a:pt x="3264065" y="26784"/>
                  </a:lnTo>
                  <a:lnTo>
                    <a:pt x="3214116" y="16764"/>
                  </a:lnTo>
                  <a:lnTo>
                    <a:pt x="3163963" y="26784"/>
                  </a:lnTo>
                  <a:lnTo>
                    <a:pt x="3122955" y="54152"/>
                  </a:lnTo>
                  <a:lnTo>
                    <a:pt x="3095523" y="94830"/>
                  </a:lnTo>
                  <a:lnTo>
                    <a:pt x="3086100" y="144780"/>
                  </a:lnTo>
                  <a:lnTo>
                    <a:pt x="3096107" y="194741"/>
                  </a:lnTo>
                  <a:lnTo>
                    <a:pt x="3123476" y="235419"/>
                  </a:lnTo>
                  <a:lnTo>
                    <a:pt x="3164154" y="262788"/>
                  </a:lnTo>
                  <a:lnTo>
                    <a:pt x="3214116" y="272796"/>
                  </a:lnTo>
                  <a:lnTo>
                    <a:pt x="3264065" y="262788"/>
                  </a:lnTo>
                  <a:lnTo>
                    <a:pt x="3304743" y="235419"/>
                  </a:lnTo>
                  <a:lnTo>
                    <a:pt x="3332111" y="194741"/>
                  </a:lnTo>
                  <a:lnTo>
                    <a:pt x="3342132" y="144780"/>
                  </a:lnTo>
                  <a:close/>
                </a:path>
              </a:pathLst>
            </a:custGeom>
            <a:solidFill>
              <a:srgbClr val="646B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598164" y="4488179"/>
              <a:ext cx="233172" cy="233171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267" y="4501896"/>
              <a:ext cx="205740" cy="205740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928" y="4943855"/>
              <a:ext cx="199644" cy="201168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166872" y="4933188"/>
              <a:ext cx="219455" cy="219456"/>
            </a:xfrm>
            <a:prstGeom prst="rect">
              <a:avLst/>
            </a:prstGeom>
          </p:spPr>
        </p:pic>
        <p:pic>
          <p:nvPicPr>
            <p:cNvPr id="23" name="object 23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064508" y="4956047"/>
              <a:ext cx="175259" cy="175259"/>
            </a:xfrm>
            <a:prstGeom prst="rect">
              <a:avLst/>
            </a:prstGeom>
          </p:spPr>
        </p:pic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466844" y="4969764"/>
              <a:ext cx="147827" cy="147828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082796" y="5413247"/>
              <a:ext cx="138683" cy="13868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4533900" y="5423915"/>
              <a:ext cx="115824" cy="117347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552315" y="5882640"/>
              <a:ext cx="79121" cy="77723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675888" y="5442203"/>
              <a:ext cx="77724" cy="77724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474464" y="4584191"/>
              <a:ext cx="77724" cy="77724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021963" y="3247644"/>
              <a:ext cx="77597" cy="79247"/>
            </a:xfrm>
            <a:prstGeom prst="rect">
              <a:avLst/>
            </a:prstGeom>
          </p:spPr>
        </p:pic>
        <p:pic>
          <p:nvPicPr>
            <p:cNvPr id="31" name="object 31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4928" y="2305811"/>
              <a:ext cx="199644" cy="201167"/>
            </a:xfrm>
            <a:prstGeom prst="rect">
              <a:avLst/>
            </a:prstGeom>
          </p:spPr>
        </p:pic>
        <p:pic>
          <p:nvPicPr>
            <p:cNvPr id="32" name="object 32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521708" y="1487424"/>
              <a:ext cx="140207" cy="138684"/>
            </a:xfrm>
            <a:prstGeom prst="rect">
              <a:avLst/>
            </a:prstGeom>
          </p:spPr>
        </p:pic>
        <p:pic>
          <p:nvPicPr>
            <p:cNvPr id="33" name="object 33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049267" y="3624071"/>
              <a:ext cx="205740" cy="205739"/>
            </a:xfrm>
            <a:prstGeom prst="rect">
              <a:avLst/>
            </a:prstGeom>
          </p:spPr>
        </p:pic>
        <p:sp>
          <p:nvSpPr>
            <p:cNvPr id="34" name="object 34" descr=""/>
            <p:cNvSpPr/>
            <p:nvPr/>
          </p:nvSpPr>
          <p:spPr>
            <a:xfrm>
              <a:off x="9793223" y="5570287"/>
              <a:ext cx="11430" cy="11430"/>
            </a:xfrm>
            <a:custGeom>
              <a:avLst/>
              <a:gdLst/>
              <a:ahLst/>
              <a:cxnLst/>
              <a:rect l="l" t="t" r="r" b="b"/>
              <a:pathLst>
                <a:path w="11429" h="11429">
                  <a:moveTo>
                    <a:pt x="8450" y="0"/>
                  </a:moveTo>
                  <a:lnTo>
                    <a:pt x="5492" y="0"/>
                  </a:lnTo>
                  <a:lnTo>
                    <a:pt x="2112" y="0"/>
                  </a:lnTo>
                  <a:lnTo>
                    <a:pt x="0" y="2528"/>
                  </a:lnTo>
                  <a:lnTo>
                    <a:pt x="0" y="8429"/>
                  </a:lnTo>
                  <a:lnTo>
                    <a:pt x="2112" y="10958"/>
                  </a:lnTo>
                  <a:lnTo>
                    <a:pt x="8450" y="10958"/>
                  </a:lnTo>
                  <a:lnTo>
                    <a:pt x="10985" y="8429"/>
                  </a:lnTo>
                  <a:lnTo>
                    <a:pt x="10985" y="2528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rgbClr val="ED9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843505" y="5030992"/>
              <a:ext cx="1944634" cy="138513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451332" y="5918024"/>
              <a:ext cx="696595" cy="464184"/>
            </a:xfrm>
            <a:custGeom>
              <a:avLst/>
              <a:gdLst/>
              <a:ahLst/>
              <a:cxnLst/>
              <a:rect l="l" t="t" r="r" b="b"/>
              <a:pathLst>
                <a:path w="696594" h="464185">
                  <a:moveTo>
                    <a:pt x="696086" y="0"/>
                  </a:moveTo>
                  <a:lnTo>
                    <a:pt x="0" y="0"/>
                  </a:lnTo>
                  <a:lnTo>
                    <a:pt x="0" y="463785"/>
                  </a:lnTo>
                  <a:lnTo>
                    <a:pt x="696086" y="463785"/>
                  </a:lnTo>
                  <a:lnTo>
                    <a:pt x="696086" y="0"/>
                  </a:lnTo>
                  <a:close/>
                </a:path>
              </a:pathLst>
            </a:custGeom>
            <a:solidFill>
              <a:srgbClr val="2449A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448056" y="5915723"/>
              <a:ext cx="702945" cy="468630"/>
            </a:xfrm>
            <a:custGeom>
              <a:avLst/>
              <a:gdLst/>
              <a:ahLst/>
              <a:cxnLst/>
              <a:rect l="l" t="t" r="r" b="b"/>
              <a:pathLst>
                <a:path w="702944" h="468629">
                  <a:moveTo>
                    <a:pt x="702640" y="0"/>
                  </a:moveTo>
                  <a:lnTo>
                    <a:pt x="696696" y="0"/>
                  </a:lnTo>
                  <a:lnTo>
                    <a:pt x="696696" y="6350"/>
                  </a:lnTo>
                  <a:lnTo>
                    <a:pt x="696696" y="461975"/>
                  </a:lnTo>
                  <a:lnTo>
                    <a:pt x="5880" y="461975"/>
                  </a:lnTo>
                  <a:lnTo>
                    <a:pt x="5880" y="6350"/>
                  </a:lnTo>
                  <a:lnTo>
                    <a:pt x="696696" y="6350"/>
                  </a:lnTo>
                  <a:lnTo>
                    <a:pt x="696696" y="0"/>
                  </a:lnTo>
                  <a:lnTo>
                    <a:pt x="0" y="0"/>
                  </a:lnTo>
                  <a:lnTo>
                    <a:pt x="0" y="6350"/>
                  </a:lnTo>
                  <a:lnTo>
                    <a:pt x="0" y="461975"/>
                  </a:lnTo>
                  <a:lnTo>
                    <a:pt x="0" y="468312"/>
                  </a:lnTo>
                  <a:lnTo>
                    <a:pt x="702640" y="468312"/>
                  </a:lnTo>
                  <a:lnTo>
                    <a:pt x="702640" y="462407"/>
                  </a:lnTo>
                  <a:lnTo>
                    <a:pt x="702640" y="461975"/>
                  </a:lnTo>
                  <a:lnTo>
                    <a:pt x="702640" y="6350"/>
                  </a:lnTo>
                  <a:lnTo>
                    <a:pt x="702640" y="6045"/>
                  </a:lnTo>
                  <a:lnTo>
                    <a:pt x="70264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772680" y="5980531"/>
              <a:ext cx="53340" cy="339090"/>
            </a:xfrm>
            <a:custGeom>
              <a:avLst/>
              <a:gdLst/>
              <a:ahLst/>
              <a:cxnLst/>
              <a:rect l="l" t="t" r="r" b="b"/>
              <a:pathLst>
                <a:path w="53340" h="339089">
                  <a:moveTo>
                    <a:pt x="52717" y="307848"/>
                  </a:moveTo>
                  <a:lnTo>
                    <a:pt x="32512" y="307924"/>
                  </a:lnTo>
                  <a:lnTo>
                    <a:pt x="26339" y="288798"/>
                  </a:lnTo>
                  <a:lnTo>
                    <a:pt x="20154" y="307924"/>
                  </a:lnTo>
                  <a:lnTo>
                    <a:pt x="0" y="307848"/>
                  </a:lnTo>
                  <a:lnTo>
                    <a:pt x="16383" y="319697"/>
                  </a:lnTo>
                  <a:lnTo>
                    <a:pt x="10083" y="338874"/>
                  </a:lnTo>
                  <a:lnTo>
                    <a:pt x="26339" y="326948"/>
                  </a:lnTo>
                  <a:lnTo>
                    <a:pt x="42633" y="338874"/>
                  </a:lnTo>
                  <a:lnTo>
                    <a:pt x="36283" y="319697"/>
                  </a:lnTo>
                  <a:lnTo>
                    <a:pt x="52717" y="307848"/>
                  </a:lnTo>
                  <a:close/>
                </a:path>
                <a:path w="53340" h="339089">
                  <a:moveTo>
                    <a:pt x="52717" y="19088"/>
                  </a:moveTo>
                  <a:lnTo>
                    <a:pt x="32512" y="19215"/>
                  </a:lnTo>
                  <a:lnTo>
                    <a:pt x="26339" y="0"/>
                  </a:lnTo>
                  <a:lnTo>
                    <a:pt x="20154" y="19215"/>
                  </a:lnTo>
                  <a:lnTo>
                    <a:pt x="0" y="19088"/>
                  </a:lnTo>
                  <a:lnTo>
                    <a:pt x="16383" y="30899"/>
                  </a:lnTo>
                  <a:lnTo>
                    <a:pt x="10083" y="50063"/>
                  </a:lnTo>
                  <a:lnTo>
                    <a:pt x="26339" y="38138"/>
                  </a:lnTo>
                  <a:lnTo>
                    <a:pt x="42633" y="50063"/>
                  </a:lnTo>
                  <a:lnTo>
                    <a:pt x="36283" y="30899"/>
                  </a:lnTo>
                  <a:lnTo>
                    <a:pt x="52717" y="19088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47777" y="5999742"/>
              <a:ext cx="105671" cy="103002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628289" y="6124780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4" h="50164">
                  <a:moveTo>
                    <a:pt x="26376" y="0"/>
                  </a:moveTo>
                  <a:lnTo>
                    <a:pt x="20195" y="19130"/>
                  </a:lnTo>
                  <a:lnTo>
                    <a:pt x="0" y="19047"/>
                  </a:lnTo>
                  <a:lnTo>
                    <a:pt x="16419" y="30852"/>
                  </a:lnTo>
                  <a:lnTo>
                    <a:pt x="10078" y="49988"/>
                  </a:lnTo>
                  <a:lnTo>
                    <a:pt x="26376" y="38062"/>
                  </a:lnTo>
                  <a:lnTo>
                    <a:pt x="42547" y="49988"/>
                  </a:lnTo>
                  <a:lnTo>
                    <a:pt x="36327" y="30852"/>
                  </a:lnTo>
                  <a:lnTo>
                    <a:pt x="52708" y="19047"/>
                  </a:lnTo>
                  <a:lnTo>
                    <a:pt x="32468" y="19130"/>
                  </a:lnTo>
                  <a:lnTo>
                    <a:pt x="26376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647611" y="6196758"/>
              <a:ext cx="105837" cy="103046"/>
            </a:xfrm>
            <a:prstGeom prst="rect">
              <a:avLst/>
            </a:prstGeom>
          </p:spPr>
        </p:pic>
        <p:pic>
          <p:nvPicPr>
            <p:cNvPr id="42" name="object 42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44640" y="5999742"/>
              <a:ext cx="105671" cy="103002"/>
            </a:xfrm>
            <a:prstGeom prst="rect">
              <a:avLst/>
            </a:prstGeom>
          </p:spPr>
        </p:pic>
        <p:sp>
          <p:nvSpPr>
            <p:cNvPr id="43" name="object 43" descr=""/>
            <p:cNvSpPr/>
            <p:nvPr/>
          </p:nvSpPr>
          <p:spPr>
            <a:xfrm>
              <a:off x="917135" y="6124780"/>
              <a:ext cx="52705" cy="50165"/>
            </a:xfrm>
            <a:custGeom>
              <a:avLst/>
              <a:gdLst/>
              <a:ahLst/>
              <a:cxnLst/>
              <a:rect l="l" t="t" r="r" b="b"/>
              <a:pathLst>
                <a:path w="52705" h="50164">
                  <a:moveTo>
                    <a:pt x="26370" y="0"/>
                  </a:moveTo>
                  <a:lnTo>
                    <a:pt x="20234" y="19130"/>
                  </a:lnTo>
                  <a:lnTo>
                    <a:pt x="0" y="19047"/>
                  </a:lnTo>
                  <a:lnTo>
                    <a:pt x="16419" y="30852"/>
                  </a:lnTo>
                  <a:lnTo>
                    <a:pt x="10072" y="49988"/>
                  </a:lnTo>
                  <a:lnTo>
                    <a:pt x="26370" y="38062"/>
                  </a:lnTo>
                  <a:lnTo>
                    <a:pt x="42668" y="49988"/>
                  </a:lnTo>
                  <a:lnTo>
                    <a:pt x="36366" y="30852"/>
                  </a:lnTo>
                  <a:lnTo>
                    <a:pt x="52708" y="19047"/>
                  </a:lnTo>
                  <a:lnTo>
                    <a:pt x="32512" y="19130"/>
                  </a:lnTo>
                  <a:lnTo>
                    <a:pt x="26370" y="0"/>
                  </a:lnTo>
                  <a:close/>
                </a:path>
              </a:pathLst>
            </a:custGeom>
            <a:solidFill>
              <a:srgbClr val="FDF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844640" y="6196758"/>
              <a:ext cx="105875" cy="103046"/>
            </a:xfrm>
            <a:prstGeom prst="rect">
              <a:avLst/>
            </a:prstGeom>
          </p:spPr>
        </p:pic>
      </p:grpSp>
      <p:sp>
        <p:nvSpPr>
          <p:cNvPr id="45" name="object 45" descr=""/>
          <p:cNvSpPr txBox="1"/>
          <p:nvPr/>
        </p:nvSpPr>
        <p:spPr>
          <a:xfrm>
            <a:off x="4765040" y="2126360"/>
            <a:ext cx="6290945" cy="29521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927100" marR="50800" indent="-914400">
              <a:lnSpc>
                <a:spcPct val="100000"/>
              </a:lnSpc>
              <a:spcBef>
                <a:spcPts val="100"/>
              </a:spcBef>
              <a:tabLst>
                <a:tab pos="926465" algn="l"/>
              </a:tabLst>
            </a:pPr>
            <a:r>
              <a:rPr dirty="0" sz="4800" spc="-25" b="1">
                <a:solidFill>
                  <a:srgbClr val="FFFFFF"/>
                </a:solidFill>
                <a:latin typeface="Arial"/>
                <a:cs typeface="Arial"/>
              </a:rPr>
              <a:t>1.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	EUROPEAN</a:t>
            </a:r>
            <a:r>
              <a:rPr dirty="0" sz="4800" spc="-10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20" b="1">
                <a:solidFill>
                  <a:srgbClr val="FFFFFF"/>
                </a:solidFill>
                <a:latin typeface="Arial"/>
                <a:cs typeface="Arial"/>
              </a:rPr>
              <a:t>YEAR </a:t>
            </a: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800" spc="-6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0" b="1">
                <a:solidFill>
                  <a:srgbClr val="FFFFFF"/>
                </a:solidFill>
                <a:latin typeface="Arial"/>
                <a:cs typeface="Arial"/>
              </a:rPr>
              <a:t>SKILLS: CONTEXT</a:t>
            </a:r>
            <a:endParaRPr sz="4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</a:pPr>
            <a:r>
              <a:rPr dirty="0" sz="48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4800" spc="-1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800" spc="-10" b="1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2192000" cy="570230"/>
          </a:xfrm>
          <a:custGeom>
            <a:avLst/>
            <a:gdLst/>
            <a:ahLst/>
            <a:cxnLst/>
            <a:rect l="l" t="t" r="r" b="b"/>
            <a:pathLst>
              <a:path w="12192000" h="570230">
                <a:moveTo>
                  <a:pt x="12192000" y="0"/>
                </a:moveTo>
                <a:lnTo>
                  <a:pt x="0" y="0"/>
                </a:lnTo>
                <a:lnTo>
                  <a:pt x="0" y="569976"/>
                </a:lnTo>
                <a:lnTo>
                  <a:pt x="12192000" y="569976"/>
                </a:lnTo>
                <a:lnTo>
                  <a:pt x="12192000" y="0"/>
                </a:lnTo>
                <a:close/>
              </a:path>
            </a:pathLst>
          </a:custGeom>
          <a:solidFill>
            <a:srgbClr val="232A56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0843" y="5027050"/>
            <a:ext cx="1967889" cy="1373731"/>
          </a:xfrm>
          <a:prstGeom prst="rect">
            <a:avLst/>
          </a:prstGeom>
        </p:spPr>
      </p:pic>
      <p:sp>
        <p:nvSpPr>
          <p:cNvPr id="4" name="object 4" descr=""/>
          <p:cNvSpPr/>
          <p:nvPr/>
        </p:nvSpPr>
        <p:spPr>
          <a:xfrm>
            <a:off x="5959602" y="3083814"/>
            <a:ext cx="0" cy="2033270"/>
          </a:xfrm>
          <a:custGeom>
            <a:avLst/>
            <a:gdLst/>
            <a:ahLst/>
            <a:cxnLst/>
            <a:rect l="l" t="t" r="r" b="b"/>
            <a:pathLst>
              <a:path w="0" h="2033270">
                <a:moveTo>
                  <a:pt x="0" y="0"/>
                </a:moveTo>
                <a:lnTo>
                  <a:pt x="0" y="2032762"/>
                </a:lnTo>
              </a:path>
            </a:pathLst>
          </a:custGeom>
          <a:ln w="28575">
            <a:solidFill>
              <a:srgbClr val="F1A2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 descr=""/>
          <p:cNvSpPr txBox="1"/>
          <p:nvPr/>
        </p:nvSpPr>
        <p:spPr>
          <a:xfrm>
            <a:off x="8672321" y="3327019"/>
            <a:ext cx="304863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76200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over</a:t>
            </a:r>
            <a:r>
              <a:rPr dirty="0" sz="2000" spc="-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90%</a:t>
            </a:r>
            <a:r>
              <a:rPr dirty="0" sz="20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0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jobs</a:t>
            </a:r>
            <a:r>
              <a:rPr dirty="0" sz="20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require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r>
              <a:rPr dirty="0" sz="20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skills;</a:t>
            </a:r>
            <a:r>
              <a:rPr dirty="0" sz="20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however,</a:t>
            </a:r>
            <a:r>
              <a:rPr dirty="0" sz="2000" spc="-9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232A56"/>
                </a:solidFill>
                <a:latin typeface="Arial"/>
                <a:cs typeface="Arial"/>
              </a:rPr>
              <a:t>54%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0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0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adult</a:t>
            </a:r>
            <a:r>
              <a:rPr dirty="0" sz="20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population</a:t>
            </a:r>
            <a:endParaRPr sz="2000">
              <a:latin typeface="Arial"/>
              <a:cs typeface="Arial"/>
            </a:endParaRPr>
          </a:p>
          <a:p>
            <a:pPr algn="ctr" marR="135890">
              <a:lnSpc>
                <a:spcPct val="100000"/>
              </a:lnSpc>
            </a:pP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20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Europe</a:t>
            </a:r>
            <a:r>
              <a:rPr dirty="0" sz="20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has</a:t>
            </a:r>
            <a:endParaRPr sz="2000">
              <a:latin typeface="Arial"/>
              <a:cs typeface="Arial"/>
            </a:endParaRPr>
          </a:p>
          <a:p>
            <a:pPr algn="ctr" marR="66675">
              <a:lnSpc>
                <a:spcPct val="100000"/>
              </a:lnSpc>
            </a:pP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basic</a:t>
            </a:r>
            <a:r>
              <a:rPr dirty="0" sz="20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digital</a:t>
            </a:r>
            <a:r>
              <a:rPr dirty="0" sz="20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3746119" y="3372103"/>
            <a:ext cx="1947545" cy="1473200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61925" marR="155575" indent="422275">
              <a:lnSpc>
                <a:spcPct val="100000"/>
              </a:lnSpc>
              <a:spcBef>
                <a:spcPts val="95"/>
              </a:spcBef>
            </a:pPr>
            <a:r>
              <a:rPr dirty="0" sz="1900" b="1">
                <a:solidFill>
                  <a:srgbClr val="232A56"/>
                </a:solidFill>
                <a:latin typeface="Arial"/>
                <a:cs typeface="Arial"/>
              </a:rPr>
              <a:t>74%</a:t>
            </a:r>
            <a:r>
              <a:rPr dirty="0" sz="19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 spc="-25" b="1">
                <a:solidFill>
                  <a:srgbClr val="232A56"/>
                </a:solidFill>
                <a:latin typeface="Arial"/>
                <a:cs typeface="Arial"/>
              </a:rPr>
              <a:t>of </a:t>
            </a:r>
            <a:r>
              <a:rPr dirty="0" sz="1900" b="1">
                <a:solidFill>
                  <a:srgbClr val="232A56"/>
                </a:solidFill>
                <a:latin typeface="Arial"/>
                <a:cs typeface="Arial"/>
              </a:rPr>
              <a:t>SMEs</a:t>
            </a:r>
            <a:r>
              <a:rPr dirty="0" sz="1900" spc="-6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32A56"/>
                </a:solidFill>
                <a:latin typeface="Arial"/>
                <a:cs typeface="Arial"/>
              </a:rPr>
              <a:t>reported</a:t>
            </a:r>
            <a:endParaRPr sz="1900">
              <a:latin typeface="Arial"/>
              <a:cs typeface="Arial"/>
            </a:endParaRPr>
          </a:p>
          <a:p>
            <a:pPr marL="415925" marR="476884" indent="94615">
              <a:lnSpc>
                <a:spcPct val="100000"/>
              </a:lnSpc>
            </a:pPr>
            <a:r>
              <a:rPr dirty="0" sz="1900">
                <a:solidFill>
                  <a:srgbClr val="232A56"/>
                </a:solidFill>
                <a:latin typeface="Arial"/>
                <a:cs typeface="Arial"/>
              </a:rPr>
              <a:t>that</a:t>
            </a:r>
            <a:r>
              <a:rPr dirty="0" sz="19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232A56"/>
                </a:solidFill>
                <a:latin typeface="Arial"/>
                <a:cs typeface="Arial"/>
              </a:rPr>
              <a:t>they </a:t>
            </a:r>
            <a:r>
              <a:rPr dirty="0" sz="1900">
                <a:solidFill>
                  <a:srgbClr val="232A56"/>
                </a:solidFill>
                <a:latin typeface="Arial"/>
                <a:cs typeface="Arial"/>
              </a:rPr>
              <a:t>face</a:t>
            </a:r>
            <a:r>
              <a:rPr dirty="0" sz="19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 spc="-1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1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1900">
                <a:solidFill>
                  <a:srgbClr val="232A56"/>
                </a:solidFill>
                <a:latin typeface="Arial"/>
                <a:cs typeface="Arial"/>
              </a:rPr>
              <a:t>shortages</a:t>
            </a:r>
            <a:r>
              <a:rPr dirty="0" sz="19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9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900" spc="-20">
                <a:solidFill>
                  <a:srgbClr val="232A56"/>
                </a:solidFill>
                <a:latin typeface="Arial"/>
                <a:cs typeface="Arial"/>
              </a:rPr>
              <a:t>2023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051661" y="3348990"/>
            <a:ext cx="1748155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z="2000" spc="-25" b="1">
                <a:solidFill>
                  <a:srgbClr val="232A56"/>
                </a:solidFill>
                <a:latin typeface="Arial"/>
                <a:cs typeface="Arial"/>
              </a:rPr>
              <a:t>38</a:t>
            </a:r>
            <a:endParaRPr sz="2000">
              <a:latin typeface="Arial"/>
              <a:cs typeface="Arial"/>
            </a:endParaRPr>
          </a:p>
          <a:p>
            <a:pPr algn="ctr" marL="12065" marR="5080" indent="-137160">
              <a:lnSpc>
                <a:spcPct val="100000"/>
              </a:lnSpc>
            </a:pPr>
            <a:r>
              <a:rPr dirty="0" sz="2000" spc="-10" b="1">
                <a:solidFill>
                  <a:srgbClr val="232A56"/>
                </a:solidFill>
                <a:latin typeface="Arial"/>
                <a:cs typeface="Arial"/>
              </a:rPr>
              <a:t>occupations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were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classified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as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shortages</a:t>
            </a:r>
            <a:r>
              <a:rPr dirty="0" sz="20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in </a:t>
            </a:r>
            <a:r>
              <a:rPr dirty="0" sz="2000" spc="-20">
                <a:solidFill>
                  <a:srgbClr val="232A56"/>
                </a:solidFill>
                <a:latin typeface="Arial"/>
                <a:cs typeface="Arial"/>
              </a:rPr>
              <a:t>2022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 descr=""/>
          <p:cNvSpPr/>
          <p:nvPr/>
        </p:nvSpPr>
        <p:spPr>
          <a:xfrm>
            <a:off x="3498341" y="3085338"/>
            <a:ext cx="0" cy="2069464"/>
          </a:xfrm>
          <a:custGeom>
            <a:avLst/>
            <a:gdLst/>
            <a:ahLst/>
            <a:cxnLst/>
            <a:rect l="l" t="t" r="r" b="b"/>
            <a:pathLst>
              <a:path w="0" h="2069464">
                <a:moveTo>
                  <a:pt x="0" y="0"/>
                </a:moveTo>
                <a:lnTo>
                  <a:pt x="0" y="2069084"/>
                </a:lnTo>
              </a:path>
            </a:pathLst>
          </a:custGeom>
          <a:ln w="28575">
            <a:solidFill>
              <a:srgbClr val="F1A2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 txBox="1"/>
          <p:nvPr/>
        </p:nvSpPr>
        <p:spPr>
          <a:xfrm>
            <a:off x="6114415" y="3302634"/>
            <a:ext cx="2131060" cy="155067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algn="ctr" marL="12700" marR="5080" indent="-635">
              <a:lnSpc>
                <a:spcPct val="100000"/>
              </a:lnSpc>
              <a:spcBef>
                <a:spcPts val="105"/>
              </a:spcBef>
            </a:pP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adult</a:t>
            </a:r>
            <a:r>
              <a:rPr dirty="0" sz="20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 b="1">
                <a:solidFill>
                  <a:srgbClr val="232A56"/>
                </a:solidFill>
                <a:latin typeface="Arial"/>
                <a:cs typeface="Arial"/>
              </a:rPr>
              <a:t>learning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remains</a:t>
            </a:r>
            <a:r>
              <a:rPr dirty="0" sz="20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b="1">
                <a:solidFill>
                  <a:srgbClr val="232A56"/>
                </a:solidFill>
                <a:latin typeface="Arial"/>
                <a:cs typeface="Arial"/>
              </a:rPr>
              <a:t>low</a:t>
            </a:r>
            <a:r>
              <a:rPr dirty="0" sz="20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50">
                <a:solidFill>
                  <a:srgbClr val="232A56"/>
                </a:solidFill>
                <a:latin typeface="Arial"/>
                <a:cs typeface="Arial"/>
              </a:rPr>
              <a:t>-</a:t>
            </a:r>
            <a:r>
              <a:rPr dirty="0" sz="2000" spc="50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20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participation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rate</a:t>
            </a:r>
            <a:r>
              <a:rPr dirty="0" sz="20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0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10">
                <a:solidFill>
                  <a:srgbClr val="232A56"/>
                </a:solidFill>
                <a:latin typeface="Arial"/>
                <a:cs typeface="Arial"/>
              </a:rPr>
              <a:t>around</a:t>
            </a:r>
            <a:r>
              <a:rPr dirty="0" sz="2000" spc="50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000" spc="-25" b="1">
                <a:solidFill>
                  <a:srgbClr val="232A56"/>
                </a:solidFill>
                <a:latin typeface="Arial"/>
                <a:cs typeface="Arial"/>
              </a:rPr>
              <a:t>37%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566115" y="701751"/>
            <a:ext cx="6857365" cy="953769"/>
          </a:xfrm>
          <a:prstGeom prst="rect"/>
        </p:spPr>
        <p:txBody>
          <a:bodyPr wrap="square" lIns="0" tIns="67945" rIns="0" bIns="0" rtlCol="0" vert="horz">
            <a:spAutoFit/>
          </a:bodyPr>
          <a:lstStyle/>
          <a:p>
            <a:pPr marL="12700" marR="5080">
              <a:lnSpc>
                <a:spcPts val="3460"/>
              </a:lnSpc>
              <a:spcBef>
                <a:spcPts val="535"/>
              </a:spcBef>
            </a:pPr>
            <a:r>
              <a:rPr dirty="0" sz="3200"/>
              <a:t>Skills</a:t>
            </a:r>
            <a:r>
              <a:rPr dirty="0" sz="3200" spc="-45"/>
              <a:t> </a:t>
            </a:r>
            <a:r>
              <a:rPr dirty="0" sz="3200"/>
              <a:t>shortages</a:t>
            </a:r>
            <a:r>
              <a:rPr dirty="0" sz="3200" spc="-60"/>
              <a:t> </a:t>
            </a:r>
            <a:r>
              <a:rPr dirty="0" sz="3200"/>
              <a:t>as</a:t>
            </a:r>
            <a:r>
              <a:rPr dirty="0" sz="3200" spc="-60"/>
              <a:t> </a:t>
            </a:r>
            <a:r>
              <a:rPr dirty="0" sz="3200"/>
              <a:t>a</a:t>
            </a:r>
            <a:r>
              <a:rPr dirty="0" sz="3200" spc="-30"/>
              <a:t> </a:t>
            </a:r>
            <a:r>
              <a:rPr dirty="0" sz="3200" i="1">
                <a:latin typeface="Arial"/>
                <a:cs typeface="Arial"/>
              </a:rPr>
              <a:t>challenge</a:t>
            </a:r>
            <a:r>
              <a:rPr dirty="0" sz="3200" spc="-80" i="1">
                <a:latin typeface="Arial"/>
                <a:cs typeface="Arial"/>
              </a:rPr>
              <a:t> </a:t>
            </a:r>
            <a:r>
              <a:rPr dirty="0" sz="3200" spc="-25"/>
              <a:t>and </a:t>
            </a:r>
            <a:r>
              <a:rPr dirty="0" sz="3200"/>
              <a:t>skilled</a:t>
            </a:r>
            <a:r>
              <a:rPr dirty="0" sz="3200" spc="-50"/>
              <a:t> </a:t>
            </a:r>
            <a:r>
              <a:rPr dirty="0" sz="3200"/>
              <a:t>workforce</a:t>
            </a:r>
            <a:r>
              <a:rPr dirty="0" sz="3200" spc="-65"/>
              <a:t> </a:t>
            </a:r>
            <a:r>
              <a:rPr dirty="0" sz="3200"/>
              <a:t>as</a:t>
            </a:r>
            <a:r>
              <a:rPr dirty="0" sz="3200" spc="-35"/>
              <a:t> </a:t>
            </a:r>
            <a:r>
              <a:rPr dirty="0" sz="3200"/>
              <a:t>an</a:t>
            </a:r>
            <a:r>
              <a:rPr dirty="0" sz="3200" spc="-40"/>
              <a:t> </a:t>
            </a:r>
            <a:r>
              <a:rPr dirty="0" sz="3200" spc="-10" i="1">
                <a:latin typeface="Arial"/>
                <a:cs typeface="Arial"/>
              </a:rPr>
              <a:t>enabler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200">
              <a:latin typeface="Arial"/>
              <a:cs typeface="Arial"/>
            </a:endParaRPr>
          </a:p>
        </p:txBody>
      </p:sp>
      <p:sp>
        <p:nvSpPr>
          <p:cNvPr id="12" name="object 12" descr=""/>
          <p:cNvSpPr/>
          <p:nvPr/>
        </p:nvSpPr>
        <p:spPr>
          <a:xfrm>
            <a:off x="8387333" y="3083814"/>
            <a:ext cx="9525" cy="2096770"/>
          </a:xfrm>
          <a:custGeom>
            <a:avLst/>
            <a:gdLst/>
            <a:ahLst/>
            <a:cxnLst/>
            <a:rect l="l" t="t" r="r" b="b"/>
            <a:pathLst>
              <a:path w="9525" h="2096770">
                <a:moveTo>
                  <a:pt x="9017" y="0"/>
                </a:moveTo>
                <a:lnTo>
                  <a:pt x="0" y="2096262"/>
                </a:lnTo>
              </a:path>
            </a:pathLst>
          </a:custGeom>
          <a:ln w="28575">
            <a:solidFill>
              <a:srgbClr val="F1A20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/>
          <p:nvPr/>
        </p:nvSpPr>
        <p:spPr>
          <a:xfrm>
            <a:off x="657859" y="181102"/>
            <a:ext cx="430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YEAR OF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SKILLS: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OBJECTIVES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1461133" y="2125546"/>
            <a:ext cx="977265" cy="842010"/>
            <a:chOff x="1461133" y="2125546"/>
            <a:chExt cx="977265" cy="842010"/>
          </a:xfrm>
        </p:grpSpPr>
        <p:sp>
          <p:nvSpPr>
            <p:cNvPr id="15" name="object 15" descr=""/>
            <p:cNvSpPr/>
            <p:nvPr/>
          </p:nvSpPr>
          <p:spPr>
            <a:xfrm>
              <a:off x="1800469" y="2188143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57366" y="0"/>
                  </a:moveTo>
                  <a:lnTo>
                    <a:pt x="0" y="0"/>
                  </a:lnTo>
                  <a:lnTo>
                    <a:pt x="0" y="44787"/>
                  </a:lnTo>
                  <a:lnTo>
                    <a:pt x="57366" y="44787"/>
                  </a:lnTo>
                  <a:lnTo>
                    <a:pt x="5736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1800469" y="2188143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0" y="44787"/>
                  </a:moveTo>
                  <a:lnTo>
                    <a:pt x="57366" y="44787"/>
                  </a:lnTo>
                  <a:lnTo>
                    <a:pt x="57366" y="0"/>
                  </a:lnTo>
                  <a:lnTo>
                    <a:pt x="0" y="0"/>
                  </a:lnTo>
                  <a:lnTo>
                    <a:pt x="0" y="44787"/>
                  </a:lnTo>
                  <a:close/>
                </a:path>
              </a:pathLst>
            </a:custGeom>
            <a:ln w="13185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62790" y="2456867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57366" y="0"/>
                  </a:moveTo>
                  <a:lnTo>
                    <a:pt x="0" y="0"/>
                  </a:lnTo>
                  <a:lnTo>
                    <a:pt x="0" y="44787"/>
                  </a:lnTo>
                  <a:lnTo>
                    <a:pt x="57366" y="44787"/>
                  </a:lnTo>
                  <a:lnTo>
                    <a:pt x="5736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662790" y="2456867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0" y="44787"/>
                  </a:moveTo>
                  <a:lnTo>
                    <a:pt x="57366" y="44787"/>
                  </a:lnTo>
                  <a:lnTo>
                    <a:pt x="57366" y="0"/>
                  </a:lnTo>
                  <a:lnTo>
                    <a:pt x="0" y="0"/>
                  </a:lnTo>
                  <a:lnTo>
                    <a:pt x="0" y="44787"/>
                  </a:lnTo>
                  <a:close/>
                </a:path>
              </a:pathLst>
            </a:custGeom>
            <a:ln w="13185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525112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4" h="45085">
                  <a:moveTo>
                    <a:pt x="57366" y="0"/>
                  </a:moveTo>
                  <a:lnTo>
                    <a:pt x="0" y="0"/>
                  </a:lnTo>
                  <a:lnTo>
                    <a:pt x="0" y="44787"/>
                  </a:lnTo>
                  <a:lnTo>
                    <a:pt x="57366" y="44787"/>
                  </a:lnTo>
                  <a:lnTo>
                    <a:pt x="5736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1525112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4" h="45085">
                  <a:moveTo>
                    <a:pt x="0" y="44787"/>
                  </a:moveTo>
                  <a:lnTo>
                    <a:pt x="57366" y="44787"/>
                  </a:lnTo>
                  <a:lnTo>
                    <a:pt x="57366" y="0"/>
                  </a:lnTo>
                  <a:lnTo>
                    <a:pt x="0" y="0"/>
                  </a:lnTo>
                  <a:lnTo>
                    <a:pt x="0" y="44787"/>
                  </a:lnTo>
                  <a:close/>
                </a:path>
              </a:pathLst>
            </a:custGeom>
            <a:ln w="13185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1800469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57366" y="0"/>
                  </a:moveTo>
                  <a:lnTo>
                    <a:pt x="0" y="0"/>
                  </a:lnTo>
                  <a:lnTo>
                    <a:pt x="0" y="44787"/>
                  </a:lnTo>
                  <a:lnTo>
                    <a:pt x="57366" y="44787"/>
                  </a:lnTo>
                  <a:lnTo>
                    <a:pt x="5736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1800469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0" y="44787"/>
                  </a:moveTo>
                  <a:lnTo>
                    <a:pt x="57366" y="44787"/>
                  </a:lnTo>
                  <a:lnTo>
                    <a:pt x="57366" y="0"/>
                  </a:lnTo>
                  <a:lnTo>
                    <a:pt x="0" y="0"/>
                  </a:lnTo>
                  <a:lnTo>
                    <a:pt x="0" y="44787"/>
                  </a:lnTo>
                  <a:close/>
                </a:path>
              </a:pathLst>
            </a:custGeom>
            <a:ln w="13185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2075826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57366" y="0"/>
                  </a:moveTo>
                  <a:lnTo>
                    <a:pt x="0" y="0"/>
                  </a:lnTo>
                  <a:lnTo>
                    <a:pt x="0" y="44787"/>
                  </a:lnTo>
                  <a:lnTo>
                    <a:pt x="57366" y="44787"/>
                  </a:lnTo>
                  <a:lnTo>
                    <a:pt x="5736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2075826" y="2725592"/>
              <a:ext cx="57785" cy="45085"/>
            </a:xfrm>
            <a:custGeom>
              <a:avLst/>
              <a:gdLst/>
              <a:ahLst/>
              <a:cxnLst/>
              <a:rect l="l" t="t" r="r" b="b"/>
              <a:pathLst>
                <a:path w="57785" h="45085">
                  <a:moveTo>
                    <a:pt x="0" y="44787"/>
                  </a:moveTo>
                  <a:lnTo>
                    <a:pt x="57366" y="44787"/>
                  </a:lnTo>
                  <a:lnTo>
                    <a:pt x="57366" y="0"/>
                  </a:lnTo>
                  <a:lnTo>
                    <a:pt x="0" y="0"/>
                  </a:lnTo>
                  <a:lnTo>
                    <a:pt x="0" y="44787"/>
                  </a:lnTo>
                  <a:close/>
                </a:path>
              </a:pathLst>
            </a:custGeom>
            <a:ln w="13185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1962968" y="2233751"/>
              <a:ext cx="216535" cy="299085"/>
            </a:xfrm>
            <a:custGeom>
              <a:avLst/>
              <a:gdLst/>
              <a:ahLst/>
              <a:cxnLst/>
              <a:rect l="l" t="t" r="r" b="b"/>
              <a:pathLst>
                <a:path w="216535" h="299085">
                  <a:moveTo>
                    <a:pt x="78438" y="0"/>
                  </a:moveTo>
                  <a:lnTo>
                    <a:pt x="60963" y="11713"/>
                  </a:lnTo>
                  <a:lnTo>
                    <a:pt x="55492" y="16086"/>
                  </a:lnTo>
                  <a:lnTo>
                    <a:pt x="55492" y="167131"/>
                  </a:lnTo>
                  <a:lnTo>
                    <a:pt x="0" y="167131"/>
                  </a:lnTo>
                  <a:lnTo>
                    <a:pt x="3222" y="182200"/>
                  </a:lnTo>
                  <a:lnTo>
                    <a:pt x="5650" y="189525"/>
                  </a:lnTo>
                  <a:lnTo>
                    <a:pt x="193170" y="189525"/>
                  </a:lnTo>
                  <a:lnTo>
                    <a:pt x="193170" y="298797"/>
                  </a:lnTo>
                  <a:lnTo>
                    <a:pt x="208621" y="295531"/>
                  </a:lnTo>
                  <a:lnTo>
                    <a:pt x="216117" y="293105"/>
                  </a:lnTo>
                  <a:lnTo>
                    <a:pt x="216117" y="167131"/>
                  </a:lnTo>
                  <a:lnTo>
                    <a:pt x="78438" y="167131"/>
                  </a:lnTo>
                  <a:lnTo>
                    <a:pt x="78438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1962968" y="2233751"/>
              <a:ext cx="216535" cy="299085"/>
            </a:xfrm>
            <a:custGeom>
              <a:avLst/>
              <a:gdLst/>
              <a:ahLst/>
              <a:cxnLst/>
              <a:rect l="l" t="t" r="r" b="b"/>
              <a:pathLst>
                <a:path w="216535" h="299085">
                  <a:moveTo>
                    <a:pt x="78438" y="0"/>
                  </a:moveTo>
                  <a:lnTo>
                    <a:pt x="72445" y="3664"/>
                  </a:lnTo>
                  <a:lnTo>
                    <a:pt x="66617" y="7570"/>
                  </a:lnTo>
                  <a:lnTo>
                    <a:pt x="60963" y="11713"/>
                  </a:lnTo>
                  <a:lnTo>
                    <a:pt x="55492" y="16086"/>
                  </a:lnTo>
                  <a:lnTo>
                    <a:pt x="55492" y="167131"/>
                  </a:lnTo>
                  <a:lnTo>
                    <a:pt x="0" y="167131"/>
                  </a:lnTo>
                  <a:lnTo>
                    <a:pt x="1338" y="174717"/>
                  </a:lnTo>
                  <a:lnTo>
                    <a:pt x="3222" y="182200"/>
                  </a:lnTo>
                  <a:lnTo>
                    <a:pt x="5650" y="189525"/>
                  </a:lnTo>
                  <a:lnTo>
                    <a:pt x="193170" y="189525"/>
                  </a:lnTo>
                  <a:lnTo>
                    <a:pt x="193170" y="298797"/>
                  </a:lnTo>
                  <a:lnTo>
                    <a:pt x="200943" y="297435"/>
                  </a:lnTo>
                  <a:lnTo>
                    <a:pt x="208621" y="295531"/>
                  </a:lnTo>
                  <a:lnTo>
                    <a:pt x="216117" y="293105"/>
                  </a:lnTo>
                  <a:lnTo>
                    <a:pt x="216117" y="167131"/>
                  </a:lnTo>
                  <a:lnTo>
                    <a:pt x="78438" y="167131"/>
                  </a:lnTo>
                  <a:lnTo>
                    <a:pt x="78438" y="0"/>
                  </a:lnTo>
                  <a:close/>
                </a:path>
              </a:pathLst>
            </a:custGeom>
            <a:ln w="13274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1467745" y="2132158"/>
              <a:ext cx="849630" cy="828675"/>
            </a:xfrm>
            <a:custGeom>
              <a:avLst/>
              <a:gdLst/>
              <a:ahLst/>
              <a:cxnLst/>
              <a:rect l="l" t="t" r="r" b="b"/>
              <a:pathLst>
                <a:path w="849630" h="828675">
                  <a:moveTo>
                    <a:pt x="734286" y="537449"/>
                  </a:moveTo>
                  <a:lnTo>
                    <a:pt x="0" y="537449"/>
                  </a:lnTo>
                  <a:lnTo>
                    <a:pt x="0" y="828567"/>
                  </a:lnTo>
                  <a:lnTo>
                    <a:pt x="849018" y="828567"/>
                  </a:lnTo>
                  <a:lnTo>
                    <a:pt x="849018" y="806174"/>
                  </a:lnTo>
                  <a:lnTo>
                    <a:pt x="22946" y="806173"/>
                  </a:lnTo>
                  <a:lnTo>
                    <a:pt x="22946" y="559842"/>
                  </a:lnTo>
                  <a:lnTo>
                    <a:pt x="745883" y="559843"/>
                  </a:lnTo>
                  <a:lnTo>
                    <a:pt x="738397" y="547526"/>
                  </a:lnTo>
                  <a:lnTo>
                    <a:pt x="736064" y="542590"/>
                  </a:lnTo>
                  <a:lnTo>
                    <a:pt x="734286" y="537449"/>
                  </a:lnTo>
                  <a:close/>
                </a:path>
                <a:path w="849630" h="828675">
                  <a:moveTo>
                    <a:pt x="298303" y="559843"/>
                  </a:moveTo>
                  <a:lnTo>
                    <a:pt x="275357" y="559843"/>
                  </a:lnTo>
                  <a:lnTo>
                    <a:pt x="275357" y="806173"/>
                  </a:lnTo>
                  <a:lnTo>
                    <a:pt x="298303" y="806173"/>
                  </a:lnTo>
                  <a:lnTo>
                    <a:pt x="298303" y="559843"/>
                  </a:lnTo>
                  <a:close/>
                </a:path>
                <a:path w="849630" h="828675">
                  <a:moveTo>
                    <a:pt x="573661" y="559843"/>
                  </a:moveTo>
                  <a:lnTo>
                    <a:pt x="550714" y="559843"/>
                  </a:lnTo>
                  <a:lnTo>
                    <a:pt x="550714" y="806174"/>
                  </a:lnTo>
                  <a:lnTo>
                    <a:pt x="573661" y="806174"/>
                  </a:lnTo>
                  <a:lnTo>
                    <a:pt x="573661" y="559843"/>
                  </a:lnTo>
                  <a:close/>
                </a:path>
                <a:path w="849630" h="828675">
                  <a:moveTo>
                    <a:pt x="826072" y="690902"/>
                  </a:moveTo>
                  <a:lnTo>
                    <a:pt x="826072" y="806174"/>
                  </a:lnTo>
                  <a:lnTo>
                    <a:pt x="849018" y="806174"/>
                  </a:lnTo>
                  <a:lnTo>
                    <a:pt x="849018" y="713445"/>
                  </a:lnTo>
                  <a:lnTo>
                    <a:pt x="842426" y="708681"/>
                  </a:lnTo>
                  <a:lnTo>
                    <a:pt x="836376" y="703307"/>
                  </a:lnTo>
                  <a:lnTo>
                    <a:pt x="830910" y="697366"/>
                  </a:lnTo>
                  <a:lnTo>
                    <a:pt x="826072" y="690902"/>
                  </a:lnTo>
                  <a:close/>
                </a:path>
                <a:path w="849630" h="828675">
                  <a:moveTo>
                    <a:pt x="402413" y="268724"/>
                  </a:moveTo>
                  <a:lnTo>
                    <a:pt x="137678" y="268724"/>
                  </a:lnTo>
                  <a:lnTo>
                    <a:pt x="137678" y="537449"/>
                  </a:lnTo>
                  <a:lnTo>
                    <a:pt x="160625" y="537449"/>
                  </a:lnTo>
                  <a:lnTo>
                    <a:pt x="160625" y="291118"/>
                  </a:lnTo>
                  <a:lnTo>
                    <a:pt x="405980" y="291118"/>
                  </a:lnTo>
                  <a:lnTo>
                    <a:pt x="404440" y="283775"/>
                  </a:lnTo>
                  <a:lnTo>
                    <a:pt x="403274" y="276291"/>
                  </a:lnTo>
                  <a:lnTo>
                    <a:pt x="402413" y="268724"/>
                  </a:lnTo>
                  <a:close/>
                </a:path>
                <a:path w="849630" h="828675">
                  <a:moveTo>
                    <a:pt x="413131" y="317654"/>
                  </a:moveTo>
                  <a:lnTo>
                    <a:pt x="413036" y="537449"/>
                  </a:lnTo>
                  <a:lnTo>
                    <a:pt x="435982" y="537449"/>
                  </a:lnTo>
                  <a:lnTo>
                    <a:pt x="435982" y="367490"/>
                  </a:lnTo>
                  <a:lnTo>
                    <a:pt x="429273" y="355582"/>
                  </a:lnTo>
                  <a:lnTo>
                    <a:pt x="423237" y="343347"/>
                  </a:lnTo>
                  <a:lnTo>
                    <a:pt x="417890" y="330810"/>
                  </a:lnTo>
                  <a:lnTo>
                    <a:pt x="413131" y="317654"/>
                  </a:lnTo>
                  <a:close/>
                </a:path>
                <a:path w="849630" h="828675">
                  <a:moveTo>
                    <a:pt x="711339" y="487436"/>
                  </a:moveTo>
                  <a:lnTo>
                    <a:pt x="703815" y="488957"/>
                  </a:lnTo>
                  <a:lnTo>
                    <a:pt x="696147" y="490105"/>
                  </a:lnTo>
                  <a:lnTo>
                    <a:pt x="688393" y="490973"/>
                  </a:lnTo>
                  <a:lnTo>
                    <a:pt x="688393" y="537449"/>
                  </a:lnTo>
                  <a:lnTo>
                    <a:pt x="711339" y="537449"/>
                  </a:lnTo>
                  <a:lnTo>
                    <a:pt x="711339" y="487436"/>
                  </a:lnTo>
                  <a:close/>
                </a:path>
                <a:path w="849630" h="828675">
                  <a:moveTo>
                    <a:pt x="573661" y="0"/>
                  </a:moveTo>
                  <a:lnTo>
                    <a:pt x="275357" y="0"/>
                  </a:lnTo>
                  <a:lnTo>
                    <a:pt x="275357" y="268724"/>
                  </a:lnTo>
                  <a:lnTo>
                    <a:pt x="298303" y="268724"/>
                  </a:lnTo>
                  <a:lnTo>
                    <a:pt x="298303" y="22393"/>
                  </a:lnTo>
                  <a:lnTo>
                    <a:pt x="530397" y="22393"/>
                  </a:lnTo>
                  <a:lnTo>
                    <a:pt x="540854" y="16815"/>
                  </a:lnTo>
                  <a:lnTo>
                    <a:pt x="551563" y="11710"/>
                  </a:lnTo>
                  <a:lnTo>
                    <a:pt x="562504" y="7094"/>
                  </a:lnTo>
                  <a:lnTo>
                    <a:pt x="573661" y="2985"/>
                  </a:lnTo>
                  <a:lnTo>
                    <a:pt x="573661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1467745" y="2132158"/>
              <a:ext cx="849630" cy="828675"/>
            </a:xfrm>
            <a:custGeom>
              <a:avLst/>
              <a:gdLst/>
              <a:ahLst/>
              <a:cxnLst/>
              <a:rect l="l" t="t" r="r" b="b"/>
              <a:pathLst>
                <a:path w="849630" h="828675">
                  <a:moveTo>
                    <a:pt x="826072" y="690902"/>
                  </a:moveTo>
                  <a:lnTo>
                    <a:pt x="826072" y="806174"/>
                  </a:lnTo>
                  <a:lnTo>
                    <a:pt x="573661" y="806174"/>
                  </a:lnTo>
                  <a:lnTo>
                    <a:pt x="573661" y="559843"/>
                  </a:lnTo>
                  <a:lnTo>
                    <a:pt x="745883" y="559843"/>
                  </a:lnTo>
                  <a:lnTo>
                    <a:pt x="741227" y="552191"/>
                  </a:lnTo>
                  <a:lnTo>
                    <a:pt x="738397" y="547526"/>
                  </a:lnTo>
                  <a:lnTo>
                    <a:pt x="736064" y="542590"/>
                  </a:lnTo>
                  <a:lnTo>
                    <a:pt x="734286" y="537449"/>
                  </a:lnTo>
                  <a:lnTo>
                    <a:pt x="711339" y="537449"/>
                  </a:lnTo>
                  <a:lnTo>
                    <a:pt x="711339" y="487436"/>
                  </a:lnTo>
                  <a:lnTo>
                    <a:pt x="703815" y="488957"/>
                  </a:lnTo>
                  <a:lnTo>
                    <a:pt x="696147" y="490105"/>
                  </a:lnTo>
                  <a:lnTo>
                    <a:pt x="688393" y="490973"/>
                  </a:lnTo>
                  <a:lnTo>
                    <a:pt x="688393" y="537449"/>
                  </a:lnTo>
                  <a:lnTo>
                    <a:pt x="435982" y="537449"/>
                  </a:lnTo>
                  <a:lnTo>
                    <a:pt x="435982" y="367490"/>
                  </a:lnTo>
                  <a:lnTo>
                    <a:pt x="429273" y="355582"/>
                  </a:lnTo>
                  <a:lnTo>
                    <a:pt x="423237" y="343347"/>
                  </a:lnTo>
                  <a:lnTo>
                    <a:pt x="417890" y="330810"/>
                  </a:lnTo>
                  <a:lnTo>
                    <a:pt x="413246" y="318000"/>
                  </a:lnTo>
                  <a:lnTo>
                    <a:pt x="413131" y="317654"/>
                  </a:lnTo>
                  <a:lnTo>
                    <a:pt x="413036" y="318000"/>
                  </a:lnTo>
                  <a:lnTo>
                    <a:pt x="413036" y="537449"/>
                  </a:lnTo>
                  <a:lnTo>
                    <a:pt x="160625" y="537449"/>
                  </a:lnTo>
                  <a:lnTo>
                    <a:pt x="160625" y="291118"/>
                  </a:lnTo>
                  <a:lnTo>
                    <a:pt x="405980" y="291118"/>
                  </a:lnTo>
                  <a:lnTo>
                    <a:pt x="404440" y="283775"/>
                  </a:lnTo>
                  <a:lnTo>
                    <a:pt x="403274" y="276291"/>
                  </a:lnTo>
                  <a:lnTo>
                    <a:pt x="402413" y="268724"/>
                  </a:lnTo>
                  <a:lnTo>
                    <a:pt x="298303" y="268724"/>
                  </a:lnTo>
                  <a:lnTo>
                    <a:pt x="298303" y="22393"/>
                  </a:lnTo>
                  <a:lnTo>
                    <a:pt x="530397" y="22393"/>
                  </a:lnTo>
                  <a:lnTo>
                    <a:pt x="540854" y="16815"/>
                  </a:lnTo>
                  <a:lnTo>
                    <a:pt x="551563" y="11710"/>
                  </a:lnTo>
                  <a:lnTo>
                    <a:pt x="562504" y="7094"/>
                  </a:lnTo>
                  <a:lnTo>
                    <a:pt x="573661" y="2985"/>
                  </a:lnTo>
                  <a:lnTo>
                    <a:pt x="573661" y="0"/>
                  </a:lnTo>
                  <a:lnTo>
                    <a:pt x="275357" y="0"/>
                  </a:lnTo>
                  <a:lnTo>
                    <a:pt x="275357" y="268724"/>
                  </a:lnTo>
                  <a:lnTo>
                    <a:pt x="137678" y="268724"/>
                  </a:lnTo>
                  <a:lnTo>
                    <a:pt x="137678" y="537449"/>
                  </a:lnTo>
                  <a:lnTo>
                    <a:pt x="0" y="537449"/>
                  </a:lnTo>
                  <a:lnTo>
                    <a:pt x="0" y="828567"/>
                  </a:lnTo>
                  <a:lnTo>
                    <a:pt x="849018" y="828567"/>
                  </a:lnTo>
                  <a:lnTo>
                    <a:pt x="849018" y="713445"/>
                  </a:lnTo>
                  <a:lnTo>
                    <a:pt x="842426" y="708681"/>
                  </a:lnTo>
                  <a:lnTo>
                    <a:pt x="836376" y="703307"/>
                  </a:lnTo>
                  <a:lnTo>
                    <a:pt x="830910" y="697366"/>
                  </a:lnTo>
                  <a:lnTo>
                    <a:pt x="826072" y="690902"/>
                  </a:lnTo>
                  <a:close/>
                </a:path>
                <a:path w="849630" h="828675">
                  <a:moveTo>
                    <a:pt x="275357" y="806173"/>
                  </a:moveTo>
                  <a:lnTo>
                    <a:pt x="22946" y="806173"/>
                  </a:lnTo>
                  <a:lnTo>
                    <a:pt x="22946" y="559842"/>
                  </a:lnTo>
                  <a:lnTo>
                    <a:pt x="275357" y="559843"/>
                  </a:lnTo>
                  <a:lnTo>
                    <a:pt x="275357" y="806173"/>
                  </a:lnTo>
                  <a:close/>
                </a:path>
                <a:path w="849630" h="828675">
                  <a:moveTo>
                    <a:pt x="550714" y="806174"/>
                  </a:moveTo>
                  <a:lnTo>
                    <a:pt x="298303" y="806173"/>
                  </a:lnTo>
                  <a:lnTo>
                    <a:pt x="298303" y="559843"/>
                  </a:lnTo>
                  <a:lnTo>
                    <a:pt x="550714" y="559843"/>
                  </a:lnTo>
                  <a:lnTo>
                    <a:pt x="550714" y="806174"/>
                  </a:lnTo>
                  <a:close/>
                </a:path>
              </a:pathLst>
            </a:custGeom>
            <a:ln w="13224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1905277" y="2157412"/>
              <a:ext cx="526415" cy="669290"/>
            </a:xfrm>
            <a:custGeom>
              <a:avLst/>
              <a:gdLst/>
              <a:ahLst/>
              <a:cxnLst/>
              <a:rect l="l" t="t" r="r" b="b"/>
              <a:pathLst>
                <a:path w="526414" h="669289">
                  <a:moveTo>
                    <a:pt x="354291" y="407607"/>
                  </a:moveTo>
                  <a:lnTo>
                    <a:pt x="327569" y="407607"/>
                  </a:lnTo>
                  <a:lnTo>
                    <a:pt x="348709" y="442215"/>
                  </a:lnTo>
                  <a:lnTo>
                    <a:pt x="342615" y="447898"/>
                  </a:lnTo>
                  <a:lnTo>
                    <a:pt x="326782" y="489705"/>
                  </a:lnTo>
                  <a:lnTo>
                    <a:pt x="328869" y="500028"/>
                  </a:lnTo>
                  <a:lnTo>
                    <a:pt x="416028" y="645518"/>
                  </a:lnTo>
                  <a:lnTo>
                    <a:pt x="447685" y="667651"/>
                  </a:lnTo>
                  <a:lnTo>
                    <a:pt x="461012" y="668951"/>
                  </a:lnTo>
                  <a:lnTo>
                    <a:pt x="469849" y="668322"/>
                  </a:lnTo>
                  <a:lnTo>
                    <a:pt x="511264" y="646260"/>
                  </a:lnTo>
                  <a:lnTo>
                    <a:pt x="455909" y="646260"/>
                  </a:lnTo>
                  <a:lnTo>
                    <a:pt x="444213" y="642343"/>
                  </a:lnTo>
                  <a:lnTo>
                    <a:pt x="435771" y="634138"/>
                  </a:lnTo>
                  <a:lnTo>
                    <a:pt x="352973" y="498321"/>
                  </a:lnTo>
                  <a:lnTo>
                    <a:pt x="349081" y="491556"/>
                  </a:lnTo>
                  <a:lnTo>
                    <a:pt x="348489" y="483447"/>
                  </a:lnTo>
                  <a:lnTo>
                    <a:pt x="351366" y="476207"/>
                  </a:lnTo>
                  <a:lnTo>
                    <a:pt x="384228" y="448793"/>
                  </a:lnTo>
                  <a:lnTo>
                    <a:pt x="392049" y="448709"/>
                  </a:lnTo>
                  <a:lnTo>
                    <a:pt x="435829" y="448709"/>
                  </a:lnTo>
                  <a:lnTo>
                    <a:pt x="423248" y="436076"/>
                  </a:lnTo>
                  <a:lnTo>
                    <a:pt x="412017" y="430803"/>
                  </a:lnTo>
                  <a:lnTo>
                    <a:pt x="368452" y="430803"/>
                  </a:lnTo>
                  <a:lnTo>
                    <a:pt x="354291" y="407607"/>
                  </a:lnTo>
                  <a:close/>
                </a:path>
                <a:path w="526414" h="669289">
                  <a:moveTo>
                    <a:pt x="435829" y="448709"/>
                  </a:moveTo>
                  <a:lnTo>
                    <a:pt x="392049" y="448709"/>
                  </a:lnTo>
                  <a:lnTo>
                    <a:pt x="399419" y="449292"/>
                  </a:lnTo>
                  <a:lnTo>
                    <a:pt x="406269" y="451670"/>
                  </a:lnTo>
                  <a:lnTo>
                    <a:pt x="499926" y="596974"/>
                  </a:lnTo>
                  <a:lnTo>
                    <a:pt x="504419" y="611847"/>
                  </a:lnTo>
                  <a:lnTo>
                    <a:pt x="501551" y="619079"/>
                  </a:lnTo>
                  <a:lnTo>
                    <a:pt x="469344" y="645687"/>
                  </a:lnTo>
                  <a:lnTo>
                    <a:pt x="455909" y="646260"/>
                  </a:lnTo>
                  <a:lnTo>
                    <a:pt x="511264" y="646260"/>
                  </a:lnTo>
                  <a:lnTo>
                    <a:pt x="526135" y="605576"/>
                  </a:lnTo>
                  <a:lnTo>
                    <a:pt x="524048" y="595260"/>
                  </a:lnTo>
                  <a:lnTo>
                    <a:pt x="519621" y="585525"/>
                  </a:lnTo>
                  <a:lnTo>
                    <a:pt x="436823" y="449707"/>
                  </a:lnTo>
                  <a:lnTo>
                    <a:pt x="435829" y="448709"/>
                  </a:lnTo>
                  <a:close/>
                </a:path>
                <a:path w="526414" h="669289">
                  <a:moveTo>
                    <a:pt x="220105" y="0"/>
                  </a:moveTo>
                  <a:lnTo>
                    <a:pt x="177375" y="4306"/>
                  </a:lnTo>
                  <a:lnTo>
                    <a:pt x="135631" y="16872"/>
                  </a:lnTo>
                  <a:lnTo>
                    <a:pt x="96116" y="37924"/>
                  </a:lnTo>
                  <a:lnTo>
                    <a:pt x="57371" y="70737"/>
                  </a:lnTo>
                  <a:lnTo>
                    <a:pt x="28206" y="109986"/>
                  </a:lnTo>
                  <a:lnTo>
                    <a:pt x="8966" y="153861"/>
                  </a:lnTo>
                  <a:lnTo>
                    <a:pt x="0" y="200551"/>
                  </a:lnTo>
                  <a:lnTo>
                    <a:pt x="1654" y="248247"/>
                  </a:lnTo>
                  <a:lnTo>
                    <a:pt x="14276" y="295140"/>
                  </a:lnTo>
                  <a:lnTo>
                    <a:pt x="38214" y="339418"/>
                  </a:lnTo>
                  <a:lnTo>
                    <a:pt x="69238" y="374855"/>
                  </a:lnTo>
                  <a:lnTo>
                    <a:pt x="106191" y="402314"/>
                  </a:lnTo>
                  <a:lnTo>
                    <a:pt x="147579" y="421442"/>
                  </a:lnTo>
                  <a:lnTo>
                    <a:pt x="191905" y="431887"/>
                  </a:lnTo>
                  <a:lnTo>
                    <a:pt x="237676" y="433298"/>
                  </a:lnTo>
                  <a:lnTo>
                    <a:pt x="283396" y="425322"/>
                  </a:lnTo>
                  <a:lnTo>
                    <a:pt x="318001" y="411445"/>
                  </a:lnTo>
                  <a:lnTo>
                    <a:pt x="221375" y="411444"/>
                  </a:lnTo>
                  <a:lnTo>
                    <a:pt x="211096" y="411187"/>
                  </a:lnTo>
                  <a:lnTo>
                    <a:pt x="155400" y="400546"/>
                  </a:lnTo>
                  <a:lnTo>
                    <a:pt x="114519" y="381336"/>
                  </a:lnTo>
                  <a:lnTo>
                    <a:pt x="79450" y="354007"/>
                  </a:lnTo>
                  <a:lnTo>
                    <a:pt x="51445" y="319783"/>
                  </a:lnTo>
                  <a:lnTo>
                    <a:pt x="31759" y="279886"/>
                  </a:lnTo>
                  <a:lnTo>
                    <a:pt x="21645" y="235539"/>
                  </a:lnTo>
                  <a:lnTo>
                    <a:pt x="22212" y="190318"/>
                  </a:lnTo>
                  <a:lnTo>
                    <a:pt x="32916" y="147784"/>
                  </a:lnTo>
                  <a:lnTo>
                    <a:pt x="52681" y="109228"/>
                  </a:lnTo>
                  <a:lnTo>
                    <a:pt x="80431" y="75939"/>
                  </a:lnTo>
                  <a:lnTo>
                    <a:pt x="115091" y="49207"/>
                  </a:lnTo>
                  <a:lnTo>
                    <a:pt x="155585" y="30324"/>
                  </a:lnTo>
                  <a:lnTo>
                    <a:pt x="200838" y="20578"/>
                  </a:lnTo>
                  <a:lnTo>
                    <a:pt x="314196" y="20578"/>
                  </a:lnTo>
                  <a:lnTo>
                    <a:pt x="303553" y="15258"/>
                  </a:lnTo>
                  <a:lnTo>
                    <a:pt x="262578" y="3726"/>
                  </a:lnTo>
                  <a:lnTo>
                    <a:pt x="220105" y="0"/>
                  </a:lnTo>
                  <a:close/>
                </a:path>
                <a:path w="526414" h="669289">
                  <a:moveTo>
                    <a:pt x="387346" y="426149"/>
                  </a:moveTo>
                  <a:lnTo>
                    <a:pt x="368452" y="430803"/>
                  </a:lnTo>
                  <a:lnTo>
                    <a:pt x="412017" y="430803"/>
                  </a:lnTo>
                  <a:lnTo>
                    <a:pt x="406183" y="428065"/>
                  </a:lnTo>
                  <a:lnTo>
                    <a:pt x="387346" y="426149"/>
                  </a:lnTo>
                  <a:close/>
                </a:path>
                <a:path w="526414" h="669289">
                  <a:moveTo>
                    <a:pt x="314196" y="20578"/>
                  </a:moveTo>
                  <a:lnTo>
                    <a:pt x="200838" y="20578"/>
                  </a:lnTo>
                  <a:lnTo>
                    <a:pt x="247176" y="21132"/>
                  </a:lnTo>
                  <a:lnTo>
                    <a:pt x="290762" y="31578"/>
                  </a:lnTo>
                  <a:lnTo>
                    <a:pt x="330273" y="50866"/>
                  </a:lnTo>
                  <a:lnTo>
                    <a:pt x="364389" y="77948"/>
                  </a:lnTo>
                  <a:lnTo>
                    <a:pt x="391787" y="111773"/>
                  </a:lnTo>
                  <a:lnTo>
                    <a:pt x="411145" y="151292"/>
                  </a:lnTo>
                  <a:lnTo>
                    <a:pt x="421143" y="195455"/>
                  </a:lnTo>
                  <a:lnTo>
                    <a:pt x="420556" y="240677"/>
                  </a:lnTo>
                  <a:lnTo>
                    <a:pt x="409841" y="283212"/>
                  </a:lnTo>
                  <a:lnTo>
                    <a:pt x="390071" y="321770"/>
                  </a:lnTo>
                  <a:lnTo>
                    <a:pt x="362320" y="355059"/>
                  </a:lnTo>
                  <a:lnTo>
                    <a:pt x="327661" y="381791"/>
                  </a:lnTo>
                  <a:lnTo>
                    <a:pt x="287167" y="400673"/>
                  </a:lnTo>
                  <a:lnTo>
                    <a:pt x="241912" y="410416"/>
                  </a:lnTo>
                  <a:lnTo>
                    <a:pt x="221375" y="411444"/>
                  </a:lnTo>
                  <a:lnTo>
                    <a:pt x="318001" y="411445"/>
                  </a:lnTo>
                  <a:lnTo>
                    <a:pt x="327569" y="407607"/>
                  </a:lnTo>
                  <a:lnTo>
                    <a:pt x="354291" y="407607"/>
                  </a:lnTo>
                  <a:lnTo>
                    <a:pt x="347160" y="395925"/>
                  </a:lnTo>
                  <a:lnTo>
                    <a:pt x="385911" y="363112"/>
                  </a:lnTo>
                  <a:lnTo>
                    <a:pt x="415080" y="323863"/>
                  </a:lnTo>
                  <a:lnTo>
                    <a:pt x="434321" y="279988"/>
                  </a:lnTo>
                  <a:lnTo>
                    <a:pt x="443286" y="233297"/>
                  </a:lnTo>
                  <a:lnTo>
                    <a:pt x="441629" y="185598"/>
                  </a:lnTo>
                  <a:lnTo>
                    <a:pt x="429003" y="138704"/>
                  </a:lnTo>
                  <a:lnTo>
                    <a:pt x="405061" y="94422"/>
                  </a:lnTo>
                  <a:lnTo>
                    <a:pt x="376037" y="60833"/>
                  </a:lnTo>
                  <a:lnTo>
                    <a:pt x="341786" y="34370"/>
                  </a:lnTo>
                  <a:lnTo>
                    <a:pt x="314196" y="20578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1905277" y="2157412"/>
              <a:ext cx="526415" cy="669290"/>
            </a:xfrm>
            <a:custGeom>
              <a:avLst/>
              <a:gdLst/>
              <a:ahLst/>
              <a:cxnLst/>
              <a:rect l="l" t="t" r="r" b="b"/>
              <a:pathLst>
                <a:path w="526414" h="669289">
                  <a:moveTo>
                    <a:pt x="519621" y="585525"/>
                  </a:moveTo>
                  <a:lnTo>
                    <a:pt x="436823" y="449707"/>
                  </a:lnTo>
                  <a:lnTo>
                    <a:pt x="423248" y="436076"/>
                  </a:lnTo>
                  <a:lnTo>
                    <a:pt x="406183" y="428065"/>
                  </a:lnTo>
                  <a:lnTo>
                    <a:pt x="387346" y="426149"/>
                  </a:lnTo>
                  <a:lnTo>
                    <a:pt x="368452" y="430803"/>
                  </a:lnTo>
                  <a:lnTo>
                    <a:pt x="347160" y="395925"/>
                  </a:lnTo>
                  <a:lnTo>
                    <a:pt x="385911" y="363112"/>
                  </a:lnTo>
                  <a:lnTo>
                    <a:pt x="415080" y="323863"/>
                  </a:lnTo>
                  <a:lnTo>
                    <a:pt x="434321" y="279988"/>
                  </a:lnTo>
                  <a:lnTo>
                    <a:pt x="443286" y="233297"/>
                  </a:lnTo>
                  <a:lnTo>
                    <a:pt x="441629" y="185598"/>
                  </a:lnTo>
                  <a:lnTo>
                    <a:pt x="429003" y="138704"/>
                  </a:lnTo>
                  <a:lnTo>
                    <a:pt x="405061" y="94422"/>
                  </a:lnTo>
                  <a:lnTo>
                    <a:pt x="376037" y="60833"/>
                  </a:lnTo>
                  <a:lnTo>
                    <a:pt x="341786" y="34370"/>
                  </a:lnTo>
                  <a:lnTo>
                    <a:pt x="303553" y="15258"/>
                  </a:lnTo>
                  <a:lnTo>
                    <a:pt x="262578" y="3726"/>
                  </a:lnTo>
                  <a:lnTo>
                    <a:pt x="220105" y="0"/>
                  </a:lnTo>
                  <a:lnTo>
                    <a:pt x="177375" y="4306"/>
                  </a:lnTo>
                  <a:lnTo>
                    <a:pt x="135631" y="16872"/>
                  </a:lnTo>
                  <a:lnTo>
                    <a:pt x="96116" y="37924"/>
                  </a:lnTo>
                  <a:lnTo>
                    <a:pt x="57371" y="70737"/>
                  </a:lnTo>
                  <a:lnTo>
                    <a:pt x="28206" y="109986"/>
                  </a:lnTo>
                  <a:lnTo>
                    <a:pt x="8966" y="153861"/>
                  </a:lnTo>
                  <a:lnTo>
                    <a:pt x="0" y="200551"/>
                  </a:lnTo>
                  <a:lnTo>
                    <a:pt x="1654" y="248247"/>
                  </a:lnTo>
                  <a:lnTo>
                    <a:pt x="14276" y="295140"/>
                  </a:lnTo>
                  <a:lnTo>
                    <a:pt x="38214" y="339418"/>
                  </a:lnTo>
                  <a:lnTo>
                    <a:pt x="69238" y="374855"/>
                  </a:lnTo>
                  <a:lnTo>
                    <a:pt x="106191" y="402314"/>
                  </a:lnTo>
                  <a:lnTo>
                    <a:pt x="147579" y="421442"/>
                  </a:lnTo>
                  <a:lnTo>
                    <a:pt x="191905" y="431887"/>
                  </a:lnTo>
                  <a:lnTo>
                    <a:pt x="237676" y="433298"/>
                  </a:lnTo>
                  <a:lnTo>
                    <a:pt x="283396" y="425322"/>
                  </a:lnTo>
                  <a:lnTo>
                    <a:pt x="327569" y="407607"/>
                  </a:lnTo>
                  <a:lnTo>
                    <a:pt x="348709" y="442215"/>
                  </a:lnTo>
                  <a:lnTo>
                    <a:pt x="327048" y="479187"/>
                  </a:lnTo>
                  <a:lnTo>
                    <a:pt x="326782" y="489705"/>
                  </a:lnTo>
                  <a:lnTo>
                    <a:pt x="328869" y="500028"/>
                  </a:lnTo>
                  <a:lnTo>
                    <a:pt x="416075" y="645597"/>
                  </a:lnTo>
                  <a:lnTo>
                    <a:pt x="447685" y="667651"/>
                  </a:lnTo>
                  <a:lnTo>
                    <a:pt x="461012" y="668951"/>
                  </a:lnTo>
                  <a:lnTo>
                    <a:pt x="469849" y="668322"/>
                  </a:lnTo>
                  <a:lnTo>
                    <a:pt x="512020" y="645518"/>
                  </a:lnTo>
                  <a:lnTo>
                    <a:pt x="526135" y="605576"/>
                  </a:lnTo>
                  <a:lnTo>
                    <a:pt x="524048" y="595260"/>
                  </a:lnTo>
                  <a:lnTo>
                    <a:pt x="519621" y="585525"/>
                  </a:lnTo>
                  <a:close/>
                </a:path>
                <a:path w="526414" h="669289">
                  <a:moveTo>
                    <a:pt x="21645" y="235539"/>
                  </a:moveTo>
                  <a:lnTo>
                    <a:pt x="22212" y="190318"/>
                  </a:lnTo>
                  <a:lnTo>
                    <a:pt x="32916" y="147784"/>
                  </a:lnTo>
                  <a:lnTo>
                    <a:pt x="52681" y="109228"/>
                  </a:lnTo>
                  <a:lnTo>
                    <a:pt x="80431" y="75939"/>
                  </a:lnTo>
                  <a:lnTo>
                    <a:pt x="115091" y="49207"/>
                  </a:lnTo>
                  <a:lnTo>
                    <a:pt x="155585" y="30324"/>
                  </a:lnTo>
                  <a:lnTo>
                    <a:pt x="200838" y="20578"/>
                  </a:lnTo>
                  <a:lnTo>
                    <a:pt x="247176" y="21132"/>
                  </a:lnTo>
                  <a:lnTo>
                    <a:pt x="290762" y="31578"/>
                  </a:lnTo>
                  <a:lnTo>
                    <a:pt x="330273" y="50866"/>
                  </a:lnTo>
                  <a:lnTo>
                    <a:pt x="364389" y="77948"/>
                  </a:lnTo>
                  <a:lnTo>
                    <a:pt x="391787" y="111773"/>
                  </a:lnTo>
                  <a:lnTo>
                    <a:pt x="411145" y="151292"/>
                  </a:lnTo>
                  <a:lnTo>
                    <a:pt x="421143" y="195455"/>
                  </a:lnTo>
                  <a:lnTo>
                    <a:pt x="420556" y="240677"/>
                  </a:lnTo>
                  <a:lnTo>
                    <a:pt x="409841" y="283212"/>
                  </a:lnTo>
                  <a:lnTo>
                    <a:pt x="390071" y="321770"/>
                  </a:lnTo>
                  <a:lnTo>
                    <a:pt x="362320" y="355059"/>
                  </a:lnTo>
                  <a:lnTo>
                    <a:pt x="327661" y="381791"/>
                  </a:lnTo>
                  <a:lnTo>
                    <a:pt x="287167" y="400673"/>
                  </a:lnTo>
                  <a:lnTo>
                    <a:pt x="241912" y="410416"/>
                  </a:lnTo>
                  <a:lnTo>
                    <a:pt x="221375" y="411444"/>
                  </a:lnTo>
                  <a:lnTo>
                    <a:pt x="211096" y="411187"/>
                  </a:lnTo>
                  <a:lnTo>
                    <a:pt x="155400" y="400546"/>
                  </a:lnTo>
                  <a:lnTo>
                    <a:pt x="114519" y="381336"/>
                  </a:lnTo>
                  <a:lnTo>
                    <a:pt x="79450" y="354007"/>
                  </a:lnTo>
                  <a:lnTo>
                    <a:pt x="51445" y="319783"/>
                  </a:lnTo>
                  <a:lnTo>
                    <a:pt x="31759" y="279886"/>
                  </a:lnTo>
                  <a:lnTo>
                    <a:pt x="21645" y="235539"/>
                  </a:lnTo>
                  <a:close/>
                </a:path>
              </a:pathLst>
            </a:custGeom>
            <a:ln w="13224">
              <a:solidFill>
                <a:srgbClr val="009DB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31" name="object 31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247134" y="2599489"/>
              <a:ext cx="169196" cy="210816"/>
            </a:xfrm>
            <a:prstGeom prst="rect">
              <a:avLst/>
            </a:prstGeom>
          </p:spPr>
        </p:pic>
      </p:grpSp>
      <p:sp>
        <p:nvSpPr>
          <p:cNvPr id="32" name="object 32" descr=""/>
          <p:cNvSpPr/>
          <p:nvPr/>
        </p:nvSpPr>
        <p:spPr>
          <a:xfrm>
            <a:off x="4281093" y="2105544"/>
            <a:ext cx="948690" cy="859790"/>
          </a:xfrm>
          <a:custGeom>
            <a:avLst/>
            <a:gdLst/>
            <a:ahLst/>
            <a:cxnLst/>
            <a:rect l="l" t="t" r="r" b="b"/>
            <a:pathLst>
              <a:path w="948689" h="859789">
                <a:moveTo>
                  <a:pt x="138706" y="243839"/>
                </a:moveTo>
                <a:lnTo>
                  <a:pt x="94879" y="250189"/>
                </a:lnTo>
                <a:lnTo>
                  <a:pt x="56805" y="270509"/>
                </a:lnTo>
                <a:lnTo>
                  <a:pt x="26773" y="299719"/>
                </a:lnTo>
                <a:lnTo>
                  <a:pt x="7075" y="337819"/>
                </a:lnTo>
                <a:lnTo>
                  <a:pt x="0" y="382269"/>
                </a:lnTo>
                <a:lnTo>
                  <a:pt x="7075" y="425449"/>
                </a:lnTo>
                <a:lnTo>
                  <a:pt x="26773" y="463549"/>
                </a:lnTo>
                <a:lnTo>
                  <a:pt x="56805" y="494029"/>
                </a:lnTo>
                <a:lnTo>
                  <a:pt x="94879" y="514349"/>
                </a:lnTo>
                <a:lnTo>
                  <a:pt x="138706" y="520699"/>
                </a:lnTo>
                <a:lnTo>
                  <a:pt x="166448" y="687069"/>
                </a:lnTo>
                <a:lnTo>
                  <a:pt x="137163" y="708659"/>
                </a:lnTo>
                <a:lnTo>
                  <a:pt x="118594" y="737869"/>
                </a:lnTo>
                <a:lnTo>
                  <a:pt x="112300" y="770889"/>
                </a:lnTo>
                <a:lnTo>
                  <a:pt x="119842" y="806449"/>
                </a:lnTo>
                <a:lnTo>
                  <a:pt x="140423" y="835659"/>
                </a:lnTo>
                <a:lnTo>
                  <a:pt x="169638" y="854709"/>
                </a:lnTo>
                <a:lnTo>
                  <a:pt x="203638" y="859789"/>
                </a:lnTo>
                <a:lnTo>
                  <a:pt x="238575" y="853439"/>
                </a:lnTo>
                <a:lnTo>
                  <a:pt x="266056" y="834389"/>
                </a:lnTo>
                <a:lnTo>
                  <a:pt x="278958" y="816609"/>
                </a:lnTo>
                <a:lnTo>
                  <a:pt x="147583" y="816609"/>
                </a:lnTo>
                <a:lnTo>
                  <a:pt x="147583" y="791209"/>
                </a:lnTo>
                <a:lnTo>
                  <a:pt x="185312" y="772159"/>
                </a:lnTo>
                <a:lnTo>
                  <a:pt x="193079" y="770889"/>
                </a:lnTo>
                <a:lnTo>
                  <a:pt x="292126" y="770889"/>
                </a:lnTo>
                <a:lnTo>
                  <a:pt x="291529" y="764539"/>
                </a:lnTo>
                <a:lnTo>
                  <a:pt x="198627" y="764539"/>
                </a:lnTo>
                <a:lnTo>
                  <a:pt x="173105" y="739139"/>
                </a:lnTo>
                <a:lnTo>
                  <a:pt x="175065" y="728979"/>
                </a:lnTo>
                <a:lnTo>
                  <a:pt x="180457" y="720089"/>
                </a:lnTo>
                <a:lnTo>
                  <a:pt x="188554" y="715009"/>
                </a:lnTo>
                <a:lnTo>
                  <a:pt x="198627" y="712469"/>
                </a:lnTo>
                <a:lnTo>
                  <a:pt x="350650" y="712469"/>
                </a:lnTo>
                <a:lnTo>
                  <a:pt x="360415" y="707389"/>
                </a:lnTo>
                <a:lnTo>
                  <a:pt x="261878" y="707389"/>
                </a:lnTo>
                <a:lnTo>
                  <a:pt x="250105" y="697229"/>
                </a:lnTo>
                <a:lnTo>
                  <a:pt x="236772" y="689609"/>
                </a:lnTo>
                <a:lnTo>
                  <a:pt x="222398" y="684529"/>
                </a:lnTo>
                <a:lnTo>
                  <a:pt x="207505" y="681989"/>
                </a:lnTo>
                <a:lnTo>
                  <a:pt x="179763" y="515619"/>
                </a:lnTo>
                <a:lnTo>
                  <a:pt x="199061" y="506729"/>
                </a:lnTo>
                <a:lnTo>
                  <a:pt x="216798" y="496569"/>
                </a:lnTo>
                <a:lnTo>
                  <a:pt x="232663" y="482599"/>
                </a:lnTo>
                <a:lnTo>
                  <a:pt x="246342" y="467359"/>
                </a:lnTo>
                <a:lnTo>
                  <a:pt x="343886" y="467359"/>
                </a:lnTo>
                <a:lnTo>
                  <a:pt x="322010" y="455929"/>
                </a:lnTo>
                <a:lnTo>
                  <a:pt x="214163" y="455929"/>
                </a:lnTo>
                <a:lnTo>
                  <a:pt x="58811" y="454659"/>
                </a:lnTo>
                <a:lnTo>
                  <a:pt x="58811" y="419099"/>
                </a:lnTo>
                <a:lnTo>
                  <a:pt x="62140" y="411479"/>
                </a:lnTo>
                <a:lnTo>
                  <a:pt x="66579" y="408939"/>
                </a:lnTo>
                <a:lnTo>
                  <a:pt x="75283" y="402589"/>
                </a:lnTo>
                <a:lnTo>
                  <a:pt x="84611" y="398779"/>
                </a:lnTo>
                <a:lnTo>
                  <a:pt x="94355" y="393699"/>
                </a:lnTo>
                <a:lnTo>
                  <a:pt x="104307" y="391159"/>
                </a:lnTo>
                <a:lnTo>
                  <a:pt x="111988" y="388619"/>
                </a:lnTo>
                <a:lnTo>
                  <a:pt x="119981" y="387349"/>
                </a:lnTo>
                <a:lnTo>
                  <a:pt x="128182" y="387349"/>
                </a:lnTo>
                <a:lnTo>
                  <a:pt x="136487" y="386079"/>
                </a:lnTo>
                <a:lnTo>
                  <a:pt x="275101" y="386079"/>
                </a:lnTo>
                <a:lnTo>
                  <a:pt x="275097" y="382269"/>
                </a:lnTo>
                <a:lnTo>
                  <a:pt x="274612" y="375919"/>
                </a:lnTo>
                <a:lnTo>
                  <a:pt x="136487" y="375919"/>
                </a:lnTo>
                <a:lnTo>
                  <a:pt x="121524" y="372109"/>
                </a:lnTo>
                <a:lnTo>
                  <a:pt x="109162" y="364489"/>
                </a:lnTo>
                <a:lnTo>
                  <a:pt x="100753" y="351789"/>
                </a:lnTo>
                <a:lnTo>
                  <a:pt x="97649" y="336549"/>
                </a:lnTo>
                <a:lnTo>
                  <a:pt x="101221" y="321309"/>
                </a:lnTo>
                <a:lnTo>
                  <a:pt x="109578" y="309879"/>
                </a:lnTo>
                <a:lnTo>
                  <a:pt x="121680" y="300989"/>
                </a:lnTo>
                <a:lnTo>
                  <a:pt x="136487" y="297179"/>
                </a:lnTo>
                <a:lnTo>
                  <a:pt x="256212" y="297179"/>
                </a:lnTo>
                <a:lnTo>
                  <a:pt x="283685" y="270509"/>
                </a:lnTo>
                <a:lnTo>
                  <a:pt x="220820" y="270509"/>
                </a:lnTo>
                <a:lnTo>
                  <a:pt x="202372" y="259079"/>
                </a:lnTo>
                <a:lnTo>
                  <a:pt x="182260" y="250189"/>
                </a:lnTo>
                <a:lnTo>
                  <a:pt x="160899" y="245109"/>
                </a:lnTo>
                <a:lnTo>
                  <a:pt x="138706" y="243839"/>
                </a:lnTo>
                <a:close/>
              </a:path>
              <a:path w="948689" h="859789">
                <a:moveTo>
                  <a:pt x="292126" y="770889"/>
                </a:moveTo>
                <a:lnTo>
                  <a:pt x="206395" y="770889"/>
                </a:lnTo>
                <a:lnTo>
                  <a:pt x="214163" y="772159"/>
                </a:lnTo>
                <a:lnTo>
                  <a:pt x="220821" y="773429"/>
                </a:lnTo>
                <a:lnTo>
                  <a:pt x="250781" y="816609"/>
                </a:lnTo>
                <a:lnTo>
                  <a:pt x="278958" y="816609"/>
                </a:lnTo>
                <a:lnTo>
                  <a:pt x="284487" y="808989"/>
                </a:lnTo>
                <a:lnTo>
                  <a:pt x="292723" y="777239"/>
                </a:lnTo>
                <a:lnTo>
                  <a:pt x="292126" y="770889"/>
                </a:lnTo>
                <a:close/>
              </a:path>
              <a:path w="948689" h="859789">
                <a:moveTo>
                  <a:pt x="350650" y="712469"/>
                </a:moveTo>
                <a:lnTo>
                  <a:pt x="198627" y="712469"/>
                </a:lnTo>
                <a:lnTo>
                  <a:pt x="208701" y="715009"/>
                </a:lnTo>
                <a:lnTo>
                  <a:pt x="216798" y="720089"/>
                </a:lnTo>
                <a:lnTo>
                  <a:pt x="222190" y="728979"/>
                </a:lnTo>
                <a:lnTo>
                  <a:pt x="224150" y="739139"/>
                </a:lnTo>
                <a:lnTo>
                  <a:pt x="222190" y="748029"/>
                </a:lnTo>
                <a:lnTo>
                  <a:pt x="216798" y="756919"/>
                </a:lnTo>
                <a:lnTo>
                  <a:pt x="208701" y="761999"/>
                </a:lnTo>
                <a:lnTo>
                  <a:pt x="198627" y="764539"/>
                </a:lnTo>
                <a:lnTo>
                  <a:pt x="291529" y="764539"/>
                </a:lnTo>
                <a:lnTo>
                  <a:pt x="289619" y="744219"/>
                </a:lnTo>
                <a:lnTo>
                  <a:pt x="350650" y="712469"/>
                </a:lnTo>
                <a:close/>
              </a:path>
              <a:path w="948689" h="859789">
                <a:moveTo>
                  <a:pt x="640492" y="693419"/>
                </a:moveTo>
                <a:lnTo>
                  <a:pt x="387268" y="693419"/>
                </a:lnTo>
                <a:lnTo>
                  <a:pt x="422300" y="722629"/>
                </a:lnTo>
                <a:lnTo>
                  <a:pt x="462602" y="741679"/>
                </a:lnTo>
                <a:lnTo>
                  <a:pt x="505863" y="749299"/>
                </a:lnTo>
                <a:lnTo>
                  <a:pt x="549771" y="745489"/>
                </a:lnTo>
                <a:lnTo>
                  <a:pt x="592015" y="731519"/>
                </a:lnTo>
                <a:lnTo>
                  <a:pt x="630282" y="704849"/>
                </a:lnTo>
                <a:lnTo>
                  <a:pt x="640492" y="693419"/>
                </a:lnTo>
                <a:close/>
              </a:path>
              <a:path w="948689" h="859789">
                <a:moveTo>
                  <a:pt x="343886" y="467359"/>
                </a:moveTo>
                <a:lnTo>
                  <a:pt x="246342" y="467359"/>
                </a:lnTo>
                <a:lnTo>
                  <a:pt x="349540" y="521969"/>
                </a:lnTo>
                <a:lnTo>
                  <a:pt x="340784" y="556259"/>
                </a:lnTo>
                <a:lnTo>
                  <a:pt x="339415" y="590549"/>
                </a:lnTo>
                <a:lnTo>
                  <a:pt x="345327" y="626109"/>
                </a:lnTo>
                <a:lnTo>
                  <a:pt x="358417" y="659129"/>
                </a:lnTo>
                <a:lnTo>
                  <a:pt x="261878" y="707389"/>
                </a:lnTo>
                <a:lnTo>
                  <a:pt x="360415" y="707389"/>
                </a:lnTo>
                <a:lnTo>
                  <a:pt x="387268" y="693419"/>
                </a:lnTo>
                <a:lnTo>
                  <a:pt x="640492" y="693419"/>
                </a:lnTo>
                <a:lnTo>
                  <a:pt x="654105" y="678179"/>
                </a:lnTo>
                <a:lnTo>
                  <a:pt x="660035" y="668019"/>
                </a:lnTo>
                <a:lnTo>
                  <a:pt x="415010" y="668019"/>
                </a:lnTo>
                <a:lnTo>
                  <a:pt x="415010" y="623569"/>
                </a:lnTo>
                <a:lnTo>
                  <a:pt x="418339" y="615949"/>
                </a:lnTo>
                <a:lnTo>
                  <a:pt x="424997" y="612139"/>
                </a:lnTo>
                <a:lnTo>
                  <a:pt x="436024" y="604519"/>
                </a:lnTo>
                <a:lnTo>
                  <a:pt x="447467" y="598169"/>
                </a:lnTo>
                <a:lnTo>
                  <a:pt x="459327" y="593089"/>
                </a:lnTo>
                <a:lnTo>
                  <a:pt x="471602" y="588009"/>
                </a:lnTo>
                <a:lnTo>
                  <a:pt x="481589" y="586739"/>
                </a:lnTo>
                <a:lnTo>
                  <a:pt x="491576" y="584199"/>
                </a:lnTo>
                <a:lnTo>
                  <a:pt x="501563" y="582929"/>
                </a:lnTo>
                <a:lnTo>
                  <a:pt x="686447" y="582929"/>
                </a:lnTo>
                <a:lnTo>
                  <a:pt x="686875" y="579119"/>
                </a:lnTo>
                <a:lnTo>
                  <a:pt x="686678" y="570229"/>
                </a:lnTo>
                <a:lnTo>
                  <a:pt x="510440" y="570229"/>
                </a:lnTo>
                <a:lnTo>
                  <a:pt x="491749" y="566419"/>
                </a:lnTo>
                <a:lnTo>
                  <a:pt x="476595" y="556259"/>
                </a:lnTo>
                <a:lnTo>
                  <a:pt x="466435" y="541019"/>
                </a:lnTo>
                <a:lnTo>
                  <a:pt x="462725" y="521969"/>
                </a:lnTo>
                <a:lnTo>
                  <a:pt x="466435" y="502919"/>
                </a:lnTo>
                <a:lnTo>
                  <a:pt x="476595" y="487679"/>
                </a:lnTo>
                <a:lnTo>
                  <a:pt x="486067" y="481329"/>
                </a:lnTo>
                <a:lnTo>
                  <a:pt x="370624" y="481329"/>
                </a:lnTo>
                <a:lnTo>
                  <a:pt x="343886" y="467359"/>
                </a:lnTo>
                <a:close/>
              </a:path>
              <a:path w="948689" h="859789">
                <a:moveTo>
                  <a:pt x="686447" y="582929"/>
                </a:moveTo>
                <a:lnTo>
                  <a:pt x="521536" y="582929"/>
                </a:lnTo>
                <a:lnTo>
                  <a:pt x="531523" y="584199"/>
                </a:lnTo>
                <a:lnTo>
                  <a:pt x="541510" y="586739"/>
                </a:lnTo>
                <a:lnTo>
                  <a:pt x="587543" y="604519"/>
                </a:lnTo>
                <a:lnTo>
                  <a:pt x="598103" y="612139"/>
                </a:lnTo>
                <a:lnTo>
                  <a:pt x="603651" y="615949"/>
                </a:lnTo>
                <a:lnTo>
                  <a:pt x="608089" y="623569"/>
                </a:lnTo>
                <a:lnTo>
                  <a:pt x="608089" y="631189"/>
                </a:lnTo>
                <a:lnTo>
                  <a:pt x="606980" y="668019"/>
                </a:lnTo>
                <a:lnTo>
                  <a:pt x="660035" y="668019"/>
                </a:lnTo>
                <a:lnTo>
                  <a:pt x="671894" y="647699"/>
                </a:lnTo>
                <a:lnTo>
                  <a:pt x="683026" y="613409"/>
                </a:lnTo>
                <a:lnTo>
                  <a:pt x="686447" y="582929"/>
                </a:lnTo>
                <a:close/>
              </a:path>
              <a:path w="948689" h="859789">
                <a:moveTo>
                  <a:pt x="647726" y="473709"/>
                </a:moveTo>
                <a:lnTo>
                  <a:pt x="511550" y="473709"/>
                </a:lnTo>
                <a:lnTo>
                  <a:pt x="530240" y="477519"/>
                </a:lnTo>
                <a:lnTo>
                  <a:pt x="545394" y="487679"/>
                </a:lnTo>
                <a:lnTo>
                  <a:pt x="555554" y="502919"/>
                </a:lnTo>
                <a:lnTo>
                  <a:pt x="559265" y="521969"/>
                </a:lnTo>
                <a:lnTo>
                  <a:pt x="555381" y="541019"/>
                </a:lnTo>
                <a:lnTo>
                  <a:pt x="544839" y="556259"/>
                </a:lnTo>
                <a:lnTo>
                  <a:pt x="529304" y="566419"/>
                </a:lnTo>
                <a:lnTo>
                  <a:pt x="510440" y="570229"/>
                </a:lnTo>
                <a:lnTo>
                  <a:pt x="686678" y="570229"/>
                </a:lnTo>
                <a:lnTo>
                  <a:pt x="686649" y="568959"/>
                </a:lnTo>
                <a:lnTo>
                  <a:pt x="685904" y="560069"/>
                </a:lnTo>
                <a:lnTo>
                  <a:pt x="684534" y="549909"/>
                </a:lnTo>
                <a:lnTo>
                  <a:pt x="682436" y="541019"/>
                </a:lnTo>
                <a:lnTo>
                  <a:pt x="760717" y="500380"/>
                </a:lnTo>
                <a:lnTo>
                  <a:pt x="665791" y="500379"/>
                </a:lnTo>
                <a:lnTo>
                  <a:pt x="655440" y="483869"/>
                </a:lnTo>
                <a:lnTo>
                  <a:pt x="647726" y="473709"/>
                </a:lnTo>
                <a:close/>
              </a:path>
              <a:path w="948689" h="859789">
                <a:moveTo>
                  <a:pt x="923631" y="485140"/>
                </a:moveTo>
                <a:lnTo>
                  <a:pt x="790072" y="485140"/>
                </a:lnTo>
                <a:lnTo>
                  <a:pt x="818750" y="506730"/>
                </a:lnTo>
                <a:lnTo>
                  <a:pt x="852213" y="515620"/>
                </a:lnTo>
                <a:lnTo>
                  <a:pt x="886508" y="511810"/>
                </a:lnTo>
                <a:lnTo>
                  <a:pt x="917683" y="492760"/>
                </a:lnTo>
                <a:lnTo>
                  <a:pt x="923631" y="485140"/>
                </a:lnTo>
                <a:close/>
              </a:path>
              <a:path w="948689" h="859789">
                <a:moveTo>
                  <a:pt x="822216" y="276860"/>
                </a:moveTo>
                <a:lnTo>
                  <a:pt x="775647" y="276860"/>
                </a:lnTo>
                <a:lnTo>
                  <a:pt x="804498" y="354330"/>
                </a:lnTo>
                <a:lnTo>
                  <a:pt x="786865" y="368300"/>
                </a:lnTo>
                <a:lnTo>
                  <a:pt x="774121" y="386080"/>
                </a:lnTo>
                <a:lnTo>
                  <a:pt x="766579" y="405130"/>
                </a:lnTo>
                <a:lnTo>
                  <a:pt x="764663" y="426720"/>
                </a:lnTo>
                <a:lnTo>
                  <a:pt x="764550" y="434340"/>
                </a:lnTo>
                <a:lnTo>
                  <a:pt x="765660" y="440690"/>
                </a:lnTo>
                <a:lnTo>
                  <a:pt x="767879" y="447040"/>
                </a:lnTo>
                <a:lnTo>
                  <a:pt x="665791" y="500379"/>
                </a:lnTo>
                <a:lnTo>
                  <a:pt x="760717" y="500380"/>
                </a:lnTo>
                <a:lnTo>
                  <a:pt x="790072" y="485140"/>
                </a:lnTo>
                <a:lnTo>
                  <a:pt x="923631" y="485140"/>
                </a:lnTo>
                <a:lnTo>
                  <a:pt x="933546" y="472440"/>
                </a:lnTo>
                <a:lnTo>
                  <a:pt x="802279" y="472440"/>
                </a:lnTo>
                <a:lnTo>
                  <a:pt x="802279" y="447040"/>
                </a:lnTo>
                <a:lnTo>
                  <a:pt x="840007" y="427990"/>
                </a:lnTo>
                <a:lnTo>
                  <a:pt x="847774" y="426720"/>
                </a:lnTo>
                <a:lnTo>
                  <a:pt x="947686" y="426720"/>
                </a:lnTo>
                <a:lnTo>
                  <a:pt x="946831" y="420370"/>
                </a:lnTo>
                <a:lnTo>
                  <a:pt x="854432" y="420370"/>
                </a:lnTo>
                <a:lnTo>
                  <a:pt x="828910" y="394970"/>
                </a:lnTo>
                <a:lnTo>
                  <a:pt x="830869" y="384810"/>
                </a:lnTo>
                <a:lnTo>
                  <a:pt x="836262" y="377190"/>
                </a:lnTo>
                <a:lnTo>
                  <a:pt x="844359" y="372110"/>
                </a:lnTo>
                <a:lnTo>
                  <a:pt x="854432" y="369570"/>
                </a:lnTo>
                <a:lnTo>
                  <a:pt x="927717" y="369570"/>
                </a:lnTo>
                <a:lnTo>
                  <a:pt x="925450" y="365760"/>
                </a:lnTo>
                <a:lnTo>
                  <a:pt x="891606" y="344170"/>
                </a:lnTo>
                <a:lnTo>
                  <a:pt x="844445" y="336550"/>
                </a:lnTo>
                <a:lnTo>
                  <a:pt x="822216" y="276860"/>
                </a:lnTo>
                <a:close/>
              </a:path>
              <a:path w="948689" h="859789">
                <a:moveTo>
                  <a:pt x="527253" y="408939"/>
                </a:moveTo>
                <a:lnTo>
                  <a:pt x="482716" y="410209"/>
                </a:lnTo>
                <a:lnTo>
                  <a:pt x="440203" y="422909"/>
                </a:lnTo>
                <a:lnTo>
                  <a:pt x="402058" y="447039"/>
                </a:lnTo>
                <a:lnTo>
                  <a:pt x="370624" y="481329"/>
                </a:lnTo>
                <a:lnTo>
                  <a:pt x="486067" y="481329"/>
                </a:lnTo>
                <a:lnTo>
                  <a:pt x="491749" y="477519"/>
                </a:lnTo>
                <a:lnTo>
                  <a:pt x="510440" y="473709"/>
                </a:lnTo>
                <a:lnTo>
                  <a:pt x="647726" y="473709"/>
                </a:lnTo>
                <a:lnTo>
                  <a:pt x="642905" y="467359"/>
                </a:lnTo>
                <a:lnTo>
                  <a:pt x="628497" y="453389"/>
                </a:lnTo>
                <a:lnTo>
                  <a:pt x="612528" y="440689"/>
                </a:lnTo>
                <a:lnTo>
                  <a:pt x="623393" y="420369"/>
                </a:lnTo>
                <a:lnTo>
                  <a:pt x="571471" y="420369"/>
                </a:lnTo>
                <a:lnTo>
                  <a:pt x="527253" y="408939"/>
                </a:lnTo>
                <a:close/>
              </a:path>
              <a:path w="948689" h="859789">
                <a:moveTo>
                  <a:pt x="947686" y="426720"/>
                </a:moveTo>
                <a:lnTo>
                  <a:pt x="861090" y="426720"/>
                </a:lnTo>
                <a:lnTo>
                  <a:pt x="868858" y="427990"/>
                </a:lnTo>
                <a:lnTo>
                  <a:pt x="875516" y="429260"/>
                </a:lnTo>
                <a:lnTo>
                  <a:pt x="905476" y="472440"/>
                </a:lnTo>
                <a:lnTo>
                  <a:pt x="933546" y="472440"/>
                </a:lnTo>
                <a:lnTo>
                  <a:pt x="939494" y="464820"/>
                </a:lnTo>
                <a:lnTo>
                  <a:pt x="948198" y="430530"/>
                </a:lnTo>
                <a:lnTo>
                  <a:pt x="947686" y="426720"/>
                </a:lnTo>
                <a:close/>
              </a:path>
              <a:path w="948689" h="859789">
                <a:moveTo>
                  <a:pt x="275101" y="386079"/>
                </a:moveTo>
                <a:lnTo>
                  <a:pt x="136487" y="386079"/>
                </a:lnTo>
                <a:lnTo>
                  <a:pt x="144792" y="387349"/>
                </a:lnTo>
                <a:lnTo>
                  <a:pt x="152993" y="387349"/>
                </a:lnTo>
                <a:lnTo>
                  <a:pt x="160986" y="389889"/>
                </a:lnTo>
                <a:lnTo>
                  <a:pt x="197691" y="403859"/>
                </a:lnTo>
                <a:lnTo>
                  <a:pt x="206395" y="410209"/>
                </a:lnTo>
                <a:lnTo>
                  <a:pt x="210834" y="412749"/>
                </a:lnTo>
                <a:lnTo>
                  <a:pt x="214163" y="420369"/>
                </a:lnTo>
                <a:lnTo>
                  <a:pt x="214163" y="455929"/>
                </a:lnTo>
                <a:lnTo>
                  <a:pt x="322010" y="455929"/>
                </a:lnTo>
                <a:lnTo>
                  <a:pt x="268536" y="427989"/>
                </a:lnTo>
                <a:lnTo>
                  <a:pt x="271448" y="416559"/>
                </a:lnTo>
                <a:lnTo>
                  <a:pt x="273529" y="406399"/>
                </a:lnTo>
                <a:lnTo>
                  <a:pt x="274777" y="394969"/>
                </a:lnTo>
                <a:lnTo>
                  <a:pt x="275101" y="386079"/>
                </a:lnTo>
                <a:close/>
              </a:path>
              <a:path w="948689" h="859789">
                <a:moveTo>
                  <a:pt x="884555" y="137160"/>
                </a:moveTo>
                <a:lnTo>
                  <a:pt x="504892" y="137159"/>
                </a:lnTo>
                <a:lnTo>
                  <a:pt x="608089" y="147319"/>
                </a:lnTo>
                <a:lnTo>
                  <a:pt x="612996" y="177799"/>
                </a:lnTo>
                <a:lnTo>
                  <a:pt x="624041" y="204469"/>
                </a:lnTo>
                <a:lnTo>
                  <a:pt x="640703" y="229869"/>
                </a:lnTo>
                <a:lnTo>
                  <a:pt x="662462" y="250189"/>
                </a:lnTo>
                <a:lnTo>
                  <a:pt x="571471" y="420369"/>
                </a:lnTo>
                <a:lnTo>
                  <a:pt x="623393" y="420369"/>
                </a:lnTo>
                <a:lnTo>
                  <a:pt x="703519" y="270509"/>
                </a:lnTo>
                <a:lnTo>
                  <a:pt x="819851" y="270510"/>
                </a:lnTo>
                <a:lnTo>
                  <a:pt x="815594" y="259080"/>
                </a:lnTo>
                <a:lnTo>
                  <a:pt x="850216" y="231140"/>
                </a:lnTo>
                <a:lnTo>
                  <a:pt x="863607" y="210820"/>
                </a:lnTo>
                <a:lnTo>
                  <a:pt x="669120" y="210819"/>
                </a:lnTo>
                <a:lnTo>
                  <a:pt x="669120" y="173989"/>
                </a:lnTo>
                <a:lnTo>
                  <a:pt x="672449" y="167639"/>
                </a:lnTo>
                <a:lnTo>
                  <a:pt x="676888" y="165099"/>
                </a:lnTo>
                <a:lnTo>
                  <a:pt x="685592" y="158749"/>
                </a:lnTo>
                <a:lnTo>
                  <a:pt x="694920" y="153669"/>
                </a:lnTo>
                <a:lnTo>
                  <a:pt x="704664" y="149859"/>
                </a:lnTo>
                <a:lnTo>
                  <a:pt x="714616" y="147319"/>
                </a:lnTo>
                <a:lnTo>
                  <a:pt x="722297" y="144779"/>
                </a:lnTo>
                <a:lnTo>
                  <a:pt x="738491" y="142239"/>
                </a:lnTo>
                <a:lnTo>
                  <a:pt x="884711" y="142240"/>
                </a:lnTo>
                <a:lnTo>
                  <a:pt x="884555" y="137160"/>
                </a:lnTo>
                <a:close/>
              </a:path>
              <a:path w="948689" h="859789">
                <a:moveTo>
                  <a:pt x="927717" y="369570"/>
                </a:moveTo>
                <a:lnTo>
                  <a:pt x="854432" y="369570"/>
                </a:lnTo>
                <a:lnTo>
                  <a:pt x="864506" y="372110"/>
                </a:lnTo>
                <a:lnTo>
                  <a:pt x="872603" y="377190"/>
                </a:lnTo>
                <a:lnTo>
                  <a:pt x="877995" y="384810"/>
                </a:lnTo>
                <a:lnTo>
                  <a:pt x="879954" y="394970"/>
                </a:lnTo>
                <a:lnTo>
                  <a:pt x="877995" y="405130"/>
                </a:lnTo>
                <a:lnTo>
                  <a:pt x="872603" y="414020"/>
                </a:lnTo>
                <a:lnTo>
                  <a:pt x="864506" y="419100"/>
                </a:lnTo>
                <a:lnTo>
                  <a:pt x="854432" y="420370"/>
                </a:lnTo>
                <a:lnTo>
                  <a:pt x="946831" y="420370"/>
                </a:lnTo>
                <a:lnTo>
                  <a:pt x="943586" y="396240"/>
                </a:lnTo>
                <a:lnTo>
                  <a:pt x="927717" y="369570"/>
                </a:lnTo>
                <a:close/>
              </a:path>
              <a:path w="948689" h="859789">
                <a:moveTo>
                  <a:pt x="256212" y="297179"/>
                </a:moveTo>
                <a:lnTo>
                  <a:pt x="136487" y="297179"/>
                </a:lnTo>
                <a:lnTo>
                  <a:pt x="151450" y="300989"/>
                </a:lnTo>
                <a:lnTo>
                  <a:pt x="163812" y="309879"/>
                </a:lnTo>
                <a:lnTo>
                  <a:pt x="172221" y="321309"/>
                </a:lnTo>
                <a:lnTo>
                  <a:pt x="175325" y="336549"/>
                </a:lnTo>
                <a:lnTo>
                  <a:pt x="172221" y="351789"/>
                </a:lnTo>
                <a:lnTo>
                  <a:pt x="163812" y="364489"/>
                </a:lnTo>
                <a:lnTo>
                  <a:pt x="151450" y="372109"/>
                </a:lnTo>
                <a:lnTo>
                  <a:pt x="136487" y="375919"/>
                </a:lnTo>
                <a:lnTo>
                  <a:pt x="274612" y="375919"/>
                </a:lnTo>
                <a:lnTo>
                  <a:pt x="273546" y="361949"/>
                </a:lnTo>
                <a:lnTo>
                  <a:pt x="268674" y="341629"/>
                </a:lnTo>
                <a:lnTo>
                  <a:pt x="260681" y="321309"/>
                </a:lnTo>
                <a:lnTo>
                  <a:pt x="249671" y="303529"/>
                </a:lnTo>
                <a:lnTo>
                  <a:pt x="256212" y="297179"/>
                </a:lnTo>
                <a:close/>
              </a:path>
              <a:path w="948689" h="859789">
                <a:moveTo>
                  <a:pt x="819851" y="270510"/>
                </a:moveTo>
                <a:lnTo>
                  <a:pt x="703519" y="270509"/>
                </a:lnTo>
                <a:lnTo>
                  <a:pt x="714529" y="274319"/>
                </a:lnTo>
                <a:lnTo>
                  <a:pt x="725851" y="276859"/>
                </a:lnTo>
                <a:lnTo>
                  <a:pt x="749015" y="279400"/>
                </a:lnTo>
                <a:lnTo>
                  <a:pt x="755673" y="278130"/>
                </a:lnTo>
                <a:lnTo>
                  <a:pt x="762331" y="278130"/>
                </a:lnTo>
                <a:lnTo>
                  <a:pt x="768989" y="276860"/>
                </a:lnTo>
                <a:lnTo>
                  <a:pt x="822216" y="276860"/>
                </a:lnTo>
                <a:lnTo>
                  <a:pt x="819851" y="270510"/>
                </a:lnTo>
                <a:close/>
              </a:path>
              <a:path w="948689" h="859789">
                <a:moveTo>
                  <a:pt x="409461" y="15239"/>
                </a:moveTo>
                <a:lnTo>
                  <a:pt x="378772" y="25399"/>
                </a:lnTo>
                <a:lnTo>
                  <a:pt x="354534" y="44449"/>
                </a:lnTo>
                <a:lnTo>
                  <a:pt x="338617" y="72389"/>
                </a:lnTo>
                <a:lnTo>
                  <a:pt x="332895" y="102869"/>
                </a:lnTo>
                <a:lnTo>
                  <a:pt x="333710" y="115569"/>
                </a:lnTo>
                <a:lnTo>
                  <a:pt x="336086" y="126999"/>
                </a:lnTo>
                <a:lnTo>
                  <a:pt x="339917" y="138429"/>
                </a:lnTo>
                <a:lnTo>
                  <a:pt x="345101" y="148589"/>
                </a:lnTo>
                <a:lnTo>
                  <a:pt x="220820" y="270509"/>
                </a:lnTo>
                <a:lnTo>
                  <a:pt x="283685" y="270509"/>
                </a:lnTo>
                <a:lnTo>
                  <a:pt x="373952" y="182879"/>
                </a:lnTo>
                <a:lnTo>
                  <a:pt x="464515" y="182879"/>
                </a:lnTo>
                <a:lnTo>
                  <a:pt x="473041" y="179069"/>
                </a:lnTo>
                <a:lnTo>
                  <a:pt x="497124" y="153669"/>
                </a:lnTo>
                <a:lnTo>
                  <a:pt x="498456" y="151129"/>
                </a:lnTo>
                <a:lnTo>
                  <a:pt x="370624" y="151129"/>
                </a:lnTo>
                <a:lnTo>
                  <a:pt x="370624" y="129539"/>
                </a:lnTo>
                <a:lnTo>
                  <a:pt x="369514" y="129539"/>
                </a:lnTo>
                <a:lnTo>
                  <a:pt x="369514" y="125729"/>
                </a:lnTo>
                <a:lnTo>
                  <a:pt x="371733" y="121919"/>
                </a:lnTo>
                <a:lnTo>
                  <a:pt x="375062" y="120649"/>
                </a:lnTo>
                <a:lnTo>
                  <a:pt x="381079" y="116839"/>
                </a:lnTo>
                <a:lnTo>
                  <a:pt x="387407" y="113029"/>
                </a:lnTo>
                <a:lnTo>
                  <a:pt x="393944" y="110489"/>
                </a:lnTo>
                <a:lnTo>
                  <a:pt x="400584" y="109219"/>
                </a:lnTo>
                <a:lnTo>
                  <a:pt x="407242" y="106679"/>
                </a:lnTo>
                <a:lnTo>
                  <a:pt x="415010" y="105409"/>
                </a:lnTo>
                <a:lnTo>
                  <a:pt x="711654" y="105409"/>
                </a:lnTo>
                <a:lnTo>
                  <a:pt x="710878" y="101599"/>
                </a:lnTo>
                <a:lnTo>
                  <a:pt x="614747" y="101599"/>
                </a:lnTo>
                <a:lnTo>
                  <a:pt x="580348" y="97789"/>
                </a:lnTo>
                <a:lnTo>
                  <a:pt x="421668" y="97789"/>
                </a:lnTo>
                <a:lnTo>
                  <a:pt x="411594" y="96519"/>
                </a:lnTo>
                <a:lnTo>
                  <a:pt x="403497" y="90169"/>
                </a:lnTo>
                <a:lnTo>
                  <a:pt x="398105" y="82549"/>
                </a:lnTo>
                <a:lnTo>
                  <a:pt x="396146" y="72389"/>
                </a:lnTo>
                <a:lnTo>
                  <a:pt x="398105" y="62229"/>
                </a:lnTo>
                <a:lnTo>
                  <a:pt x="403497" y="54609"/>
                </a:lnTo>
                <a:lnTo>
                  <a:pt x="411594" y="49529"/>
                </a:lnTo>
                <a:lnTo>
                  <a:pt x="421668" y="46989"/>
                </a:lnTo>
                <a:lnTo>
                  <a:pt x="489873" y="46989"/>
                </a:lnTo>
                <a:lnTo>
                  <a:pt x="475902" y="31749"/>
                </a:lnTo>
                <a:lnTo>
                  <a:pt x="444918" y="16509"/>
                </a:lnTo>
                <a:lnTo>
                  <a:pt x="409461" y="15239"/>
                </a:lnTo>
                <a:close/>
              </a:path>
              <a:path w="948689" h="859789">
                <a:moveTo>
                  <a:pt x="884711" y="142240"/>
                </a:moveTo>
                <a:lnTo>
                  <a:pt x="755101" y="142240"/>
                </a:lnTo>
                <a:lnTo>
                  <a:pt x="771295" y="144780"/>
                </a:lnTo>
                <a:lnTo>
                  <a:pt x="778976" y="147320"/>
                </a:lnTo>
                <a:lnTo>
                  <a:pt x="788928" y="149860"/>
                </a:lnTo>
                <a:lnTo>
                  <a:pt x="798672" y="153670"/>
                </a:lnTo>
                <a:lnTo>
                  <a:pt x="808000" y="160020"/>
                </a:lnTo>
                <a:lnTo>
                  <a:pt x="816704" y="165100"/>
                </a:lnTo>
                <a:lnTo>
                  <a:pt x="821143" y="168910"/>
                </a:lnTo>
                <a:lnTo>
                  <a:pt x="824472" y="175260"/>
                </a:lnTo>
                <a:lnTo>
                  <a:pt x="824472" y="210820"/>
                </a:lnTo>
                <a:lnTo>
                  <a:pt x="863607" y="210820"/>
                </a:lnTo>
                <a:lnTo>
                  <a:pt x="873651" y="195580"/>
                </a:lnTo>
                <a:lnTo>
                  <a:pt x="885103" y="154940"/>
                </a:lnTo>
                <a:lnTo>
                  <a:pt x="884711" y="142240"/>
                </a:lnTo>
                <a:close/>
              </a:path>
              <a:path w="948689" h="859789">
                <a:moveTo>
                  <a:pt x="464515" y="182879"/>
                </a:moveTo>
                <a:lnTo>
                  <a:pt x="373952" y="182879"/>
                </a:lnTo>
                <a:lnTo>
                  <a:pt x="407398" y="194309"/>
                </a:lnTo>
                <a:lnTo>
                  <a:pt x="441780" y="193039"/>
                </a:lnTo>
                <a:lnTo>
                  <a:pt x="464515" y="182879"/>
                </a:lnTo>
                <a:close/>
              </a:path>
              <a:path w="948689" h="859789">
                <a:moveTo>
                  <a:pt x="711654" y="105409"/>
                </a:moveTo>
                <a:lnTo>
                  <a:pt x="428325" y="105409"/>
                </a:lnTo>
                <a:lnTo>
                  <a:pt x="436093" y="106679"/>
                </a:lnTo>
                <a:lnTo>
                  <a:pt x="442751" y="109219"/>
                </a:lnTo>
                <a:lnTo>
                  <a:pt x="449218" y="110489"/>
                </a:lnTo>
                <a:lnTo>
                  <a:pt x="455373" y="114299"/>
                </a:lnTo>
                <a:lnTo>
                  <a:pt x="461320" y="116839"/>
                </a:lnTo>
                <a:lnTo>
                  <a:pt x="470492" y="123189"/>
                </a:lnTo>
                <a:lnTo>
                  <a:pt x="472712" y="128269"/>
                </a:lnTo>
                <a:lnTo>
                  <a:pt x="472712" y="151129"/>
                </a:lnTo>
                <a:lnTo>
                  <a:pt x="498456" y="151129"/>
                </a:lnTo>
                <a:lnTo>
                  <a:pt x="500453" y="147319"/>
                </a:lnTo>
                <a:lnTo>
                  <a:pt x="504892" y="137159"/>
                </a:lnTo>
                <a:lnTo>
                  <a:pt x="884555" y="137160"/>
                </a:lnTo>
                <a:lnTo>
                  <a:pt x="884359" y="130810"/>
                </a:lnTo>
                <a:lnTo>
                  <a:pt x="747906" y="130809"/>
                </a:lnTo>
                <a:lnTo>
                  <a:pt x="732943" y="128269"/>
                </a:lnTo>
                <a:lnTo>
                  <a:pt x="720580" y="119379"/>
                </a:lnTo>
                <a:lnTo>
                  <a:pt x="712171" y="107949"/>
                </a:lnTo>
                <a:lnTo>
                  <a:pt x="711654" y="105409"/>
                </a:lnTo>
                <a:close/>
              </a:path>
              <a:path w="948689" h="859789">
                <a:moveTo>
                  <a:pt x="855514" y="53340"/>
                </a:moveTo>
                <a:lnTo>
                  <a:pt x="747905" y="53339"/>
                </a:lnTo>
                <a:lnTo>
                  <a:pt x="762868" y="57150"/>
                </a:lnTo>
                <a:lnTo>
                  <a:pt x="775231" y="64770"/>
                </a:lnTo>
                <a:lnTo>
                  <a:pt x="783640" y="77470"/>
                </a:lnTo>
                <a:lnTo>
                  <a:pt x="786743" y="92710"/>
                </a:lnTo>
                <a:lnTo>
                  <a:pt x="783640" y="107950"/>
                </a:lnTo>
                <a:lnTo>
                  <a:pt x="775231" y="119380"/>
                </a:lnTo>
                <a:lnTo>
                  <a:pt x="762868" y="128270"/>
                </a:lnTo>
                <a:lnTo>
                  <a:pt x="747906" y="130809"/>
                </a:lnTo>
                <a:lnTo>
                  <a:pt x="884359" y="130810"/>
                </a:lnTo>
                <a:lnTo>
                  <a:pt x="883771" y="111760"/>
                </a:lnTo>
                <a:lnTo>
                  <a:pt x="868858" y="69850"/>
                </a:lnTo>
                <a:lnTo>
                  <a:pt x="855514" y="53340"/>
                </a:lnTo>
                <a:close/>
              </a:path>
              <a:path w="948689" h="859789">
                <a:moveTo>
                  <a:pt x="764515" y="0"/>
                </a:moveTo>
                <a:lnTo>
                  <a:pt x="721780" y="2539"/>
                </a:lnTo>
                <a:lnTo>
                  <a:pt x="680217" y="16509"/>
                </a:lnTo>
                <a:lnTo>
                  <a:pt x="638743" y="52069"/>
                </a:lnTo>
                <a:lnTo>
                  <a:pt x="614747" y="101599"/>
                </a:lnTo>
                <a:lnTo>
                  <a:pt x="710878" y="101599"/>
                </a:lnTo>
                <a:lnTo>
                  <a:pt x="709068" y="92709"/>
                </a:lnTo>
                <a:lnTo>
                  <a:pt x="712015" y="77469"/>
                </a:lnTo>
                <a:lnTo>
                  <a:pt x="720164" y="64769"/>
                </a:lnTo>
                <a:lnTo>
                  <a:pt x="732474" y="57149"/>
                </a:lnTo>
                <a:lnTo>
                  <a:pt x="747905" y="53339"/>
                </a:lnTo>
                <a:lnTo>
                  <a:pt x="855514" y="53340"/>
                </a:lnTo>
                <a:lnTo>
                  <a:pt x="841143" y="35560"/>
                </a:lnTo>
                <a:lnTo>
                  <a:pt x="805332" y="11430"/>
                </a:lnTo>
                <a:lnTo>
                  <a:pt x="764515" y="0"/>
                </a:lnTo>
                <a:close/>
              </a:path>
              <a:path w="948689" h="859789">
                <a:moveTo>
                  <a:pt x="489873" y="46989"/>
                </a:moveTo>
                <a:lnTo>
                  <a:pt x="421668" y="46989"/>
                </a:lnTo>
                <a:lnTo>
                  <a:pt x="431741" y="48259"/>
                </a:lnTo>
                <a:lnTo>
                  <a:pt x="439838" y="54609"/>
                </a:lnTo>
                <a:lnTo>
                  <a:pt x="445230" y="62229"/>
                </a:lnTo>
                <a:lnTo>
                  <a:pt x="447190" y="72389"/>
                </a:lnTo>
                <a:lnTo>
                  <a:pt x="445230" y="82549"/>
                </a:lnTo>
                <a:lnTo>
                  <a:pt x="439838" y="90169"/>
                </a:lnTo>
                <a:lnTo>
                  <a:pt x="431741" y="96519"/>
                </a:lnTo>
                <a:lnTo>
                  <a:pt x="421668" y="97789"/>
                </a:lnTo>
                <a:lnTo>
                  <a:pt x="580348" y="97789"/>
                </a:lnTo>
                <a:lnTo>
                  <a:pt x="511549" y="90169"/>
                </a:lnTo>
                <a:lnTo>
                  <a:pt x="499187" y="57149"/>
                </a:lnTo>
                <a:lnTo>
                  <a:pt x="489873" y="46989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3" name="object 33" descr=""/>
          <p:cNvGrpSpPr/>
          <p:nvPr/>
        </p:nvGrpSpPr>
        <p:grpSpPr>
          <a:xfrm>
            <a:off x="6690560" y="2243593"/>
            <a:ext cx="955675" cy="633095"/>
            <a:chOff x="6690560" y="2243593"/>
            <a:chExt cx="955675" cy="633095"/>
          </a:xfrm>
        </p:grpSpPr>
        <p:sp>
          <p:nvSpPr>
            <p:cNvPr id="34" name="object 34" descr=""/>
            <p:cNvSpPr/>
            <p:nvPr/>
          </p:nvSpPr>
          <p:spPr>
            <a:xfrm>
              <a:off x="6860727" y="2243593"/>
              <a:ext cx="785495" cy="546100"/>
            </a:xfrm>
            <a:custGeom>
              <a:avLst/>
              <a:gdLst/>
              <a:ahLst/>
              <a:cxnLst/>
              <a:rect l="l" t="t" r="r" b="b"/>
              <a:pathLst>
                <a:path w="785495" h="546100">
                  <a:moveTo>
                    <a:pt x="741756" y="0"/>
                  </a:moveTo>
                  <a:lnTo>
                    <a:pt x="43632" y="0"/>
                  </a:lnTo>
                  <a:lnTo>
                    <a:pt x="3442" y="26705"/>
                  </a:lnTo>
                  <a:lnTo>
                    <a:pt x="0" y="43656"/>
                  </a:lnTo>
                  <a:lnTo>
                    <a:pt x="0" y="201912"/>
                  </a:lnTo>
                  <a:lnTo>
                    <a:pt x="29298" y="196847"/>
                  </a:lnTo>
                  <a:lnTo>
                    <a:pt x="65449" y="198638"/>
                  </a:lnTo>
                  <a:lnTo>
                    <a:pt x="65449" y="65485"/>
                  </a:lnTo>
                  <a:lnTo>
                    <a:pt x="719939" y="65485"/>
                  </a:lnTo>
                  <a:lnTo>
                    <a:pt x="719940" y="480224"/>
                  </a:lnTo>
                  <a:lnTo>
                    <a:pt x="350152" y="480224"/>
                  </a:lnTo>
                  <a:lnTo>
                    <a:pt x="287976" y="545709"/>
                  </a:lnTo>
                  <a:lnTo>
                    <a:pt x="741756" y="545709"/>
                  </a:lnTo>
                  <a:lnTo>
                    <a:pt x="781946" y="519003"/>
                  </a:lnTo>
                  <a:lnTo>
                    <a:pt x="785389" y="502052"/>
                  </a:lnTo>
                  <a:lnTo>
                    <a:pt x="785389" y="43656"/>
                  </a:lnTo>
                  <a:lnTo>
                    <a:pt x="781946" y="26705"/>
                  </a:lnTo>
                  <a:lnTo>
                    <a:pt x="772571" y="12824"/>
                  </a:lnTo>
                  <a:lnTo>
                    <a:pt x="758698" y="3445"/>
                  </a:lnTo>
                  <a:lnTo>
                    <a:pt x="741756" y="0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8368" y="2483705"/>
              <a:ext cx="185439" cy="185541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6690560" y="2540630"/>
              <a:ext cx="574040" cy="336550"/>
            </a:xfrm>
            <a:custGeom>
              <a:avLst/>
              <a:gdLst/>
              <a:ahLst/>
              <a:cxnLst/>
              <a:rect l="l" t="t" r="r" b="b"/>
              <a:pathLst>
                <a:path w="574040" h="336550">
                  <a:moveTo>
                    <a:pt x="537909" y="375"/>
                  </a:moveTo>
                  <a:lnTo>
                    <a:pt x="520132" y="0"/>
                  </a:lnTo>
                  <a:lnTo>
                    <a:pt x="498503" y="8560"/>
                  </a:lnTo>
                  <a:lnTo>
                    <a:pt x="496322" y="12926"/>
                  </a:lnTo>
                  <a:lnTo>
                    <a:pt x="334881" y="181004"/>
                  </a:lnTo>
                  <a:lnTo>
                    <a:pt x="299139" y="165656"/>
                  </a:lnTo>
                  <a:lnTo>
                    <a:pt x="248706" y="154810"/>
                  </a:lnTo>
                  <a:lnTo>
                    <a:pt x="210527" y="151536"/>
                  </a:lnTo>
                  <a:lnTo>
                    <a:pt x="191540" y="152338"/>
                  </a:lnTo>
                  <a:lnTo>
                    <a:pt x="153157" y="158443"/>
                  </a:lnTo>
                  <a:lnTo>
                    <a:pt x="107189" y="172478"/>
                  </a:lnTo>
                  <a:lnTo>
                    <a:pt x="58546" y="198535"/>
                  </a:lnTo>
                  <a:lnTo>
                    <a:pt x="28361" y="226571"/>
                  </a:lnTo>
                  <a:lnTo>
                    <a:pt x="0" y="335986"/>
                  </a:lnTo>
                  <a:lnTo>
                    <a:pt x="326154" y="335986"/>
                  </a:lnTo>
                  <a:lnTo>
                    <a:pt x="326154" y="334894"/>
                  </a:lnTo>
                  <a:lnTo>
                    <a:pt x="418874" y="226844"/>
                  </a:lnTo>
                  <a:lnTo>
                    <a:pt x="561771" y="76228"/>
                  </a:lnTo>
                  <a:lnTo>
                    <a:pt x="569832" y="64461"/>
                  </a:lnTo>
                  <a:lnTo>
                    <a:pt x="573906" y="50034"/>
                  </a:lnTo>
                  <a:lnTo>
                    <a:pt x="573275" y="34788"/>
                  </a:lnTo>
                  <a:lnTo>
                    <a:pt x="567225" y="20566"/>
                  </a:lnTo>
                  <a:lnTo>
                    <a:pt x="554254" y="7298"/>
                  </a:lnTo>
                  <a:lnTo>
                    <a:pt x="537909" y="375"/>
                  </a:lnTo>
                  <a:close/>
                </a:path>
              </a:pathLst>
            </a:custGeom>
            <a:solidFill>
              <a:srgbClr val="009DB3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37" name="object 37" descr=""/>
          <p:cNvSpPr/>
          <p:nvPr/>
        </p:nvSpPr>
        <p:spPr>
          <a:xfrm>
            <a:off x="9633611" y="2261590"/>
            <a:ext cx="812800" cy="558800"/>
          </a:xfrm>
          <a:custGeom>
            <a:avLst/>
            <a:gdLst/>
            <a:ahLst/>
            <a:cxnLst/>
            <a:rect l="l" t="t" r="r" b="b"/>
            <a:pathLst>
              <a:path w="812800" h="558800">
                <a:moveTo>
                  <a:pt x="573316" y="279209"/>
                </a:moveTo>
                <a:lnTo>
                  <a:pt x="571715" y="267068"/>
                </a:lnTo>
                <a:lnTo>
                  <a:pt x="567347" y="234022"/>
                </a:lnTo>
                <a:lnTo>
                  <a:pt x="550494" y="193433"/>
                </a:lnTo>
                <a:lnTo>
                  <a:pt x="546214" y="187807"/>
                </a:lnTo>
                <a:lnTo>
                  <a:pt x="546214" y="267068"/>
                </a:lnTo>
                <a:lnTo>
                  <a:pt x="546214" y="291338"/>
                </a:lnTo>
                <a:lnTo>
                  <a:pt x="535178" y="336003"/>
                </a:lnTo>
                <a:lnTo>
                  <a:pt x="511429" y="373926"/>
                </a:lnTo>
                <a:lnTo>
                  <a:pt x="477278" y="402488"/>
                </a:lnTo>
                <a:lnTo>
                  <a:pt x="435013" y="419049"/>
                </a:lnTo>
                <a:lnTo>
                  <a:pt x="449351" y="401929"/>
                </a:lnTo>
                <a:lnTo>
                  <a:pt x="458177" y="391388"/>
                </a:lnTo>
                <a:lnTo>
                  <a:pt x="476427" y="360451"/>
                </a:lnTo>
                <a:lnTo>
                  <a:pt x="489445" y="326872"/>
                </a:lnTo>
                <a:lnTo>
                  <a:pt x="496874" y="291338"/>
                </a:lnTo>
                <a:lnTo>
                  <a:pt x="546214" y="291338"/>
                </a:lnTo>
                <a:lnTo>
                  <a:pt x="546214" y="267068"/>
                </a:lnTo>
                <a:lnTo>
                  <a:pt x="496874" y="267068"/>
                </a:lnTo>
                <a:lnTo>
                  <a:pt x="489432" y="231622"/>
                </a:lnTo>
                <a:lnTo>
                  <a:pt x="476491" y="198107"/>
                </a:lnTo>
                <a:lnTo>
                  <a:pt x="472871" y="191935"/>
                </a:lnTo>
                <a:lnTo>
                  <a:pt x="472871" y="267068"/>
                </a:lnTo>
                <a:lnTo>
                  <a:pt x="472871" y="291338"/>
                </a:lnTo>
                <a:lnTo>
                  <a:pt x="465797" y="322059"/>
                </a:lnTo>
                <a:lnTo>
                  <a:pt x="454139" y="351078"/>
                </a:lnTo>
                <a:lnTo>
                  <a:pt x="438124" y="377875"/>
                </a:lnTo>
                <a:lnTo>
                  <a:pt x="418045" y="401929"/>
                </a:lnTo>
                <a:lnTo>
                  <a:pt x="418045" y="400596"/>
                </a:lnTo>
                <a:lnTo>
                  <a:pt x="418045" y="291338"/>
                </a:lnTo>
                <a:lnTo>
                  <a:pt x="472871" y="291338"/>
                </a:lnTo>
                <a:lnTo>
                  <a:pt x="472871" y="267068"/>
                </a:lnTo>
                <a:lnTo>
                  <a:pt x="418045" y="267068"/>
                </a:lnTo>
                <a:lnTo>
                  <a:pt x="418045" y="157810"/>
                </a:lnTo>
                <a:lnTo>
                  <a:pt x="418045" y="156362"/>
                </a:lnTo>
                <a:lnTo>
                  <a:pt x="438150" y="180428"/>
                </a:lnTo>
                <a:lnTo>
                  <a:pt x="454152" y="207264"/>
                </a:lnTo>
                <a:lnTo>
                  <a:pt x="465823" y="236321"/>
                </a:lnTo>
                <a:lnTo>
                  <a:pt x="472871" y="267068"/>
                </a:lnTo>
                <a:lnTo>
                  <a:pt x="472871" y="191935"/>
                </a:lnTo>
                <a:lnTo>
                  <a:pt x="458368" y="167170"/>
                </a:lnTo>
                <a:lnTo>
                  <a:pt x="449376" y="156362"/>
                </a:lnTo>
                <a:lnTo>
                  <a:pt x="435368" y="139484"/>
                </a:lnTo>
                <a:lnTo>
                  <a:pt x="477507" y="156108"/>
                </a:lnTo>
                <a:lnTo>
                  <a:pt x="511543" y="184658"/>
                </a:lnTo>
                <a:lnTo>
                  <a:pt x="535203" y="222516"/>
                </a:lnTo>
                <a:lnTo>
                  <a:pt x="546214" y="267068"/>
                </a:lnTo>
                <a:lnTo>
                  <a:pt x="546214" y="187807"/>
                </a:lnTo>
                <a:lnTo>
                  <a:pt x="524344" y="159029"/>
                </a:lnTo>
                <a:lnTo>
                  <a:pt x="499440" y="139484"/>
                </a:lnTo>
                <a:lnTo>
                  <a:pt x="498830" y="139001"/>
                </a:lnTo>
                <a:lnTo>
                  <a:pt x="490499" y="132461"/>
                </a:lnTo>
                <a:lnTo>
                  <a:pt x="450557" y="115328"/>
                </a:lnTo>
                <a:lnTo>
                  <a:pt x="406107" y="109258"/>
                </a:lnTo>
                <a:lnTo>
                  <a:pt x="394157" y="110896"/>
                </a:lnTo>
                <a:lnTo>
                  <a:pt x="394157" y="157810"/>
                </a:lnTo>
                <a:lnTo>
                  <a:pt x="394157" y="267068"/>
                </a:lnTo>
                <a:lnTo>
                  <a:pt x="394157" y="291338"/>
                </a:lnTo>
                <a:lnTo>
                  <a:pt x="394157" y="400596"/>
                </a:lnTo>
                <a:lnTo>
                  <a:pt x="379349" y="382422"/>
                </a:lnTo>
                <a:lnTo>
                  <a:pt x="379349" y="419531"/>
                </a:lnTo>
                <a:lnTo>
                  <a:pt x="336346" y="403313"/>
                </a:lnTo>
                <a:lnTo>
                  <a:pt x="301536" y="374738"/>
                </a:lnTo>
                <a:lnTo>
                  <a:pt x="277291" y="336524"/>
                </a:lnTo>
                <a:lnTo>
                  <a:pt x="266001" y="291338"/>
                </a:lnTo>
                <a:lnTo>
                  <a:pt x="317119" y="291338"/>
                </a:lnTo>
                <a:lnTo>
                  <a:pt x="324624" y="327012"/>
                </a:lnTo>
                <a:lnTo>
                  <a:pt x="337718" y="360718"/>
                </a:lnTo>
                <a:lnTo>
                  <a:pt x="356069" y="391782"/>
                </a:lnTo>
                <a:lnTo>
                  <a:pt x="379349" y="419531"/>
                </a:lnTo>
                <a:lnTo>
                  <a:pt x="379349" y="382422"/>
                </a:lnTo>
                <a:lnTo>
                  <a:pt x="374700" y="376707"/>
                </a:lnTo>
                <a:lnTo>
                  <a:pt x="359206" y="350202"/>
                </a:lnTo>
                <a:lnTo>
                  <a:pt x="347941" y="321576"/>
                </a:lnTo>
                <a:lnTo>
                  <a:pt x="341122" y="291338"/>
                </a:lnTo>
                <a:lnTo>
                  <a:pt x="394157" y="291338"/>
                </a:lnTo>
                <a:lnTo>
                  <a:pt x="394157" y="267068"/>
                </a:lnTo>
                <a:lnTo>
                  <a:pt x="341122" y="267068"/>
                </a:lnTo>
                <a:lnTo>
                  <a:pt x="347903" y="236816"/>
                </a:lnTo>
                <a:lnTo>
                  <a:pt x="359168" y="208191"/>
                </a:lnTo>
                <a:lnTo>
                  <a:pt x="374675" y="181686"/>
                </a:lnTo>
                <a:lnTo>
                  <a:pt x="394157" y="157810"/>
                </a:lnTo>
                <a:lnTo>
                  <a:pt x="394157" y="110896"/>
                </a:lnTo>
                <a:lnTo>
                  <a:pt x="379107" y="112953"/>
                </a:lnTo>
                <a:lnTo>
                  <a:pt x="379107" y="139001"/>
                </a:lnTo>
                <a:lnTo>
                  <a:pt x="355917" y="166763"/>
                </a:lnTo>
                <a:lnTo>
                  <a:pt x="337642" y="197802"/>
                </a:lnTo>
                <a:lnTo>
                  <a:pt x="324599" y="231457"/>
                </a:lnTo>
                <a:lnTo>
                  <a:pt x="317119" y="267068"/>
                </a:lnTo>
                <a:lnTo>
                  <a:pt x="266001" y="267068"/>
                </a:lnTo>
                <a:lnTo>
                  <a:pt x="277241" y="221945"/>
                </a:lnTo>
                <a:lnTo>
                  <a:pt x="301434" y="183756"/>
                </a:lnTo>
                <a:lnTo>
                  <a:pt x="336181" y="155206"/>
                </a:lnTo>
                <a:lnTo>
                  <a:pt x="379107" y="139001"/>
                </a:lnTo>
                <a:lnTo>
                  <a:pt x="379107" y="112953"/>
                </a:lnTo>
                <a:lnTo>
                  <a:pt x="321703" y="132461"/>
                </a:lnTo>
                <a:lnTo>
                  <a:pt x="287870" y="159029"/>
                </a:lnTo>
                <a:lnTo>
                  <a:pt x="261721" y="193433"/>
                </a:lnTo>
                <a:lnTo>
                  <a:pt x="244856" y="234022"/>
                </a:lnTo>
                <a:lnTo>
                  <a:pt x="238887" y="279209"/>
                </a:lnTo>
                <a:lnTo>
                  <a:pt x="244856" y="324383"/>
                </a:lnTo>
                <a:lnTo>
                  <a:pt x="261721" y="364972"/>
                </a:lnTo>
                <a:lnTo>
                  <a:pt x="287870" y="399376"/>
                </a:lnTo>
                <a:lnTo>
                  <a:pt x="321703" y="425945"/>
                </a:lnTo>
                <a:lnTo>
                  <a:pt x="361657" y="443077"/>
                </a:lnTo>
                <a:lnTo>
                  <a:pt x="406107" y="449148"/>
                </a:lnTo>
                <a:lnTo>
                  <a:pt x="450557" y="443077"/>
                </a:lnTo>
                <a:lnTo>
                  <a:pt x="490499" y="425945"/>
                </a:lnTo>
                <a:lnTo>
                  <a:pt x="498665" y="419531"/>
                </a:lnTo>
                <a:lnTo>
                  <a:pt x="499287" y="419049"/>
                </a:lnTo>
                <a:lnTo>
                  <a:pt x="524344" y="399376"/>
                </a:lnTo>
                <a:lnTo>
                  <a:pt x="550494" y="364972"/>
                </a:lnTo>
                <a:lnTo>
                  <a:pt x="567347" y="324383"/>
                </a:lnTo>
                <a:lnTo>
                  <a:pt x="571715" y="291338"/>
                </a:lnTo>
                <a:lnTo>
                  <a:pt x="573316" y="279209"/>
                </a:lnTo>
                <a:close/>
              </a:path>
              <a:path w="812800" h="558800">
                <a:moveTo>
                  <a:pt x="812203" y="48564"/>
                </a:moveTo>
                <a:lnTo>
                  <a:pt x="808443" y="29654"/>
                </a:lnTo>
                <a:lnTo>
                  <a:pt x="798207" y="14224"/>
                </a:lnTo>
                <a:lnTo>
                  <a:pt x="783018" y="3822"/>
                </a:lnTo>
                <a:lnTo>
                  <a:pt x="764425" y="0"/>
                </a:lnTo>
                <a:lnTo>
                  <a:pt x="740537" y="0"/>
                </a:lnTo>
                <a:lnTo>
                  <a:pt x="740537" y="72834"/>
                </a:lnTo>
                <a:lnTo>
                  <a:pt x="740537" y="485571"/>
                </a:lnTo>
                <a:lnTo>
                  <a:pt x="71666" y="485571"/>
                </a:lnTo>
                <a:lnTo>
                  <a:pt x="71666" y="72834"/>
                </a:lnTo>
                <a:lnTo>
                  <a:pt x="740537" y="72834"/>
                </a:lnTo>
                <a:lnTo>
                  <a:pt x="740537" y="0"/>
                </a:lnTo>
                <a:lnTo>
                  <a:pt x="47777" y="0"/>
                </a:lnTo>
                <a:lnTo>
                  <a:pt x="29184" y="3822"/>
                </a:lnTo>
                <a:lnTo>
                  <a:pt x="13995" y="14224"/>
                </a:lnTo>
                <a:lnTo>
                  <a:pt x="3759" y="29654"/>
                </a:lnTo>
                <a:lnTo>
                  <a:pt x="0" y="48564"/>
                </a:lnTo>
                <a:lnTo>
                  <a:pt x="0" y="558406"/>
                </a:lnTo>
                <a:lnTo>
                  <a:pt x="812203" y="558406"/>
                </a:lnTo>
                <a:lnTo>
                  <a:pt x="812203" y="485571"/>
                </a:lnTo>
                <a:lnTo>
                  <a:pt x="812203" y="72834"/>
                </a:lnTo>
                <a:lnTo>
                  <a:pt x="812203" y="48564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 descr=""/>
          <p:cNvSpPr/>
          <p:nvPr/>
        </p:nvSpPr>
        <p:spPr>
          <a:xfrm>
            <a:off x="9490292" y="2868544"/>
            <a:ext cx="1099185" cy="73025"/>
          </a:xfrm>
          <a:custGeom>
            <a:avLst/>
            <a:gdLst/>
            <a:ahLst/>
            <a:cxnLst/>
            <a:rect l="l" t="t" r="r" b="b"/>
            <a:pathLst>
              <a:path w="1099184" h="73025">
                <a:moveTo>
                  <a:pt x="1098856" y="0"/>
                </a:moveTo>
                <a:lnTo>
                  <a:pt x="621092" y="0"/>
                </a:lnTo>
                <a:lnTo>
                  <a:pt x="621501" y="18431"/>
                </a:lnTo>
                <a:lnTo>
                  <a:pt x="616822" y="23863"/>
                </a:lnTo>
                <a:lnTo>
                  <a:pt x="483516" y="24693"/>
                </a:lnTo>
                <a:lnTo>
                  <a:pt x="478171" y="19938"/>
                </a:lnTo>
                <a:lnTo>
                  <a:pt x="477763" y="0"/>
                </a:lnTo>
                <a:lnTo>
                  <a:pt x="0" y="0"/>
                </a:lnTo>
                <a:lnTo>
                  <a:pt x="3754" y="43178"/>
                </a:lnTo>
                <a:lnTo>
                  <a:pt x="47776" y="72834"/>
                </a:lnTo>
                <a:lnTo>
                  <a:pt x="1051080" y="72835"/>
                </a:lnTo>
                <a:lnTo>
                  <a:pt x="1069673" y="69019"/>
                </a:lnTo>
                <a:lnTo>
                  <a:pt x="1084859" y="58613"/>
                </a:lnTo>
                <a:lnTo>
                  <a:pt x="1095100" y="43179"/>
                </a:lnTo>
                <a:lnTo>
                  <a:pt x="1098856" y="24278"/>
                </a:lnTo>
                <a:lnTo>
                  <a:pt x="1098856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3418332" y="4064508"/>
            <a:ext cx="8770620" cy="2794000"/>
            <a:chOff x="3418332" y="4064508"/>
            <a:chExt cx="8770620" cy="2794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3891" y="5027051"/>
              <a:ext cx="1967889" cy="1373731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18332" y="4064508"/>
              <a:ext cx="5370575" cy="2793491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05928" y="4076697"/>
              <a:ext cx="4383024" cy="2781301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368604" y="724026"/>
            <a:ext cx="6186170" cy="51371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 b="1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3200" spc="-6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232A56"/>
                </a:solidFill>
                <a:latin typeface="Arial"/>
                <a:cs typeface="Arial"/>
              </a:rPr>
              <a:t>Pillar</a:t>
            </a:r>
            <a:r>
              <a:rPr dirty="0" sz="32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32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200" b="1">
                <a:solidFill>
                  <a:srgbClr val="232A56"/>
                </a:solidFill>
                <a:latin typeface="Arial"/>
                <a:cs typeface="Arial"/>
              </a:rPr>
              <a:t>Social</a:t>
            </a:r>
            <a:r>
              <a:rPr dirty="0" sz="32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200" spc="-10" b="1">
                <a:solidFill>
                  <a:srgbClr val="232A56"/>
                </a:solidFill>
                <a:latin typeface="Arial"/>
                <a:cs typeface="Arial"/>
              </a:rPr>
              <a:t>Rights</a:t>
            </a:r>
            <a:endParaRPr sz="3200">
              <a:latin typeface="Arial"/>
              <a:cs typeface="Arial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200">
              <a:latin typeface="Arial"/>
              <a:cs typeface="Arial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225552" y="1205471"/>
            <a:ext cx="1186815" cy="568325"/>
            <a:chOff x="225552" y="1205471"/>
            <a:chExt cx="1186815" cy="568325"/>
          </a:xfrm>
        </p:grpSpPr>
        <p:sp>
          <p:nvSpPr>
            <p:cNvPr id="9" name="object 9" descr=""/>
            <p:cNvSpPr/>
            <p:nvPr/>
          </p:nvSpPr>
          <p:spPr>
            <a:xfrm>
              <a:off x="1106906" y="1390014"/>
              <a:ext cx="306070" cy="114300"/>
            </a:xfrm>
            <a:custGeom>
              <a:avLst/>
              <a:gdLst/>
              <a:ahLst/>
              <a:cxnLst/>
              <a:rect l="l" t="t" r="r" b="b"/>
              <a:pathLst>
                <a:path w="306069" h="114300">
                  <a:moveTo>
                    <a:pt x="268861" y="37846"/>
                  </a:moveTo>
                  <a:lnTo>
                    <a:pt x="209956" y="37846"/>
                  </a:lnTo>
                  <a:lnTo>
                    <a:pt x="210591" y="75946"/>
                  </a:lnTo>
                  <a:lnTo>
                    <a:pt x="191499" y="76223"/>
                  </a:lnTo>
                  <a:lnTo>
                    <a:pt x="192049" y="114300"/>
                  </a:lnTo>
                  <a:lnTo>
                    <a:pt x="305460" y="55499"/>
                  </a:lnTo>
                  <a:lnTo>
                    <a:pt x="268861" y="37846"/>
                  </a:lnTo>
                  <a:close/>
                </a:path>
                <a:path w="306069" h="114300">
                  <a:moveTo>
                    <a:pt x="190949" y="38121"/>
                  </a:moveTo>
                  <a:lnTo>
                    <a:pt x="0" y="40894"/>
                  </a:lnTo>
                  <a:lnTo>
                    <a:pt x="558" y="78994"/>
                  </a:lnTo>
                  <a:lnTo>
                    <a:pt x="191499" y="76223"/>
                  </a:lnTo>
                  <a:lnTo>
                    <a:pt x="190949" y="38121"/>
                  </a:lnTo>
                  <a:close/>
                </a:path>
                <a:path w="306069" h="114300">
                  <a:moveTo>
                    <a:pt x="209956" y="37846"/>
                  </a:moveTo>
                  <a:lnTo>
                    <a:pt x="190949" y="38121"/>
                  </a:lnTo>
                  <a:lnTo>
                    <a:pt x="191499" y="76223"/>
                  </a:lnTo>
                  <a:lnTo>
                    <a:pt x="210591" y="75946"/>
                  </a:lnTo>
                  <a:lnTo>
                    <a:pt x="209956" y="37846"/>
                  </a:lnTo>
                  <a:close/>
                </a:path>
                <a:path w="306069" h="114300">
                  <a:moveTo>
                    <a:pt x="190398" y="0"/>
                  </a:moveTo>
                  <a:lnTo>
                    <a:pt x="190949" y="38121"/>
                  </a:lnTo>
                  <a:lnTo>
                    <a:pt x="209956" y="37846"/>
                  </a:lnTo>
                  <a:lnTo>
                    <a:pt x="268861" y="37846"/>
                  </a:lnTo>
                  <a:lnTo>
                    <a:pt x="190398" y="0"/>
                  </a:lnTo>
                  <a:close/>
                </a:path>
              </a:pathLst>
            </a:custGeom>
            <a:solidFill>
              <a:srgbClr val="F1A20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5552" y="1205471"/>
              <a:ext cx="991362" cy="567702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372567" y="1268983"/>
            <a:ext cx="676910" cy="330835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2000" spc="-10" b="1">
                <a:solidFill>
                  <a:srgbClr val="232A56"/>
                </a:solidFill>
                <a:latin typeface="Arial"/>
                <a:cs typeface="Arial"/>
              </a:rPr>
              <a:t>(2021</a:t>
            </a:r>
            <a:endParaRPr sz="2000">
              <a:latin typeface="Arial"/>
              <a:cs typeface="Arial"/>
            </a:endParaRPr>
          </a:p>
        </p:txBody>
      </p:sp>
      <p:pic>
        <p:nvPicPr>
          <p:cNvPr id="12" name="object 12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322832" y="1196339"/>
            <a:ext cx="991362" cy="567689"/>
          </a:xfrm>
          <a:prstGeom prst="rect">
            <a:avLst/>
          </a:prstGeom>
        </p:spPr>
      </p:pic>
      <p:sp>
        <p:nvSpPr>
          <p:cNvPr id="13" name="object 13" descr=""/>
          <p:cNvSpPr txBox="1"/>
          <p:nvPr/>
        </p:nvSpPr>
        <p:spPr>
          <a:xfrm>
            <a:off x="1402461" y="1088436"/>
            <a:ext cx="779780" cy="859155"/>
          </a:xfrm>
          <a:prstGeom prst="rect">
            <a:avLst/>
          </a:prstGeom>
        </p:spPr>
        <p:txBody>
          <a:bodyPr wrap="square" lIns="0" tIns="184150" rIns="0" bIns="0" rtlCol="0" vert="horz">
            <a:spAutoFit/>
          </a:bodyPr>
          <a:lstStyle/>
          <a:p>
            <a:pPr marL="80010">
              <a:lnSpc>
                <a:spcPct val="100000"/>
              </a:lnSpc>
              <a:spcBef>
                <a:spcPts val="1450"/>
              </a:spcBef>
            </a:pPr>
            <a:r>
              <a:rPr dirty="0" sz="2000" spc="-10" b="1">
                <a:solidFill>
                  <a:srgbClr val="232A56"/>
                </a:solidFill>
                <a:latin typeface="Arial"/>
                <a:cs typeface="Arial"/>
              </a:rPr>
              <a:t>2030)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dirty="0" sz="1500" b="1">
                <a:solidFill>
                  <a:srgbClr val="232A56"/>
                </a:solidFill>
                <a:latin typeface="Arial"/>
                <a:cs typeface="Arial"/>
              </a:rPr>
              <a:t>At</a:t>
            </a:r>
            <a:r>
              <a:rPr dirty="0" sz="15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 b="1">
                <a:solidFill>
                  <a:srgbClr val="232A56"/>
                </a:solidFill>
                <a:latin typeface="Arial"/>
                <a:cs typeface="Arial"/>
              </a:rPr>
              <a:t>least: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4" name="object 14" descr=""/>
          <p:cNvGrpSpPr/>
          <p:nvPr/>
        </p:nvGrpSpPr>
        <p:grpSpPr>
          <a:xfrm>
            <a:off x="2112264" y="1501139"/>
            <a:ext cx="3887470" cy="2319020"/>
            <a:chOff x="2112264" y="1501139"/>
            <a:chExt cx="3887470" cy="2319020"/>
          </a:xfrm>
        </p:grpSpPr>
        <p:pic>
          <p:nvPicPr>
            <p:cNvPr id="15" name="object 15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18360" y="1501139"/>
              <a:ext cx="1514093" cy="1009650"/>
            </a:xfrm>
            <a:prstGeom prst="rect">
              <a:avLst/>
            </a:prstGeom>
          </p:spPr>
        </p:pic>
        <p:pic>
          <p:nvPicPr>
            <p:cNvPr id="16" name="object 16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112264" y="2211323"/>
              <a:ext cx="1514093" cy="1009650"/>
            </a:xfrm>
            <a:prstGeom prst="rect">
              <a:avLst/>
            </a:prstGeom>
          </p:spPr>
        </p:pic>
        <p:pic>
          <p:nvPicPr>
            <p:cNvPr id="17" name="object 17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94888" y="2810255"/>
              <a:ext cx="2704338" cy="100965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2383282" y="1637538"/>
            <a:ext cx="7749540" cy="226758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9050">
              <a:lnSpc>
                <a:spcPts val="4200"/>
              </a:lnSpc>
              <a:spcBef>
                <a:spcPts val="100"/>
              </a:spcBef>
            </a:pPr>
            <a:r>
              <a:rPr dirty="0" baseline="1543" sz="5400" spc="75" b="1">
                <a:solidFill>
                  <a:srgbClr val="232A56"/>
                </a:solidFill>
                <a:latin typeface="Arial"/>
                <a:cs typeface="Arial"/>
              </a:rPr>
              <a:t>78%</a:t>
            </a:r>
            <a:r>
              <a:rPr dirty="0" sz="1800" spc="5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population aged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20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64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should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be</a:t>
            </a:r>
            <a:r>
              <a:rPr dirty="0" u="sng" sz="1800" spc="-3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employment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by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2030</a:t>
            </a:r>
            <a:endParaRPr sz="1800">
              <a:latin typeface="Arial"/>
              <a:cs typeface="Arial"/>
            </a:endParaRPr>
          </a:p>
          <a:p>
            <a:pPr algn="r" marR="12065">
              <a:lnSpc>
                <a:spcPts val="1305"/>
              </a:lnSpc>
            </a:pP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Current</a:t>
            </a:r>
            <a:r>
              <a:rPr dirty="0" sz="11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level: 73.1%</a:t>
            </a:r>
            <a:r>
              <a:rPr dirty="0" sz="11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2A56"/>
                </a:solidFill>
                <a:latin typeface="Arial"/>
                <a:cs typeface="Arial"/>
              </a:rPr>
              <a:t>(2019</a:t>
            </a:r>
            <a:r>
              <a:rPr dirty="0" sz="1200" spc="-10">
                <a:solidFill>
                  <a:srgbClr val="232A56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ts val="4155"/>
              </a:lnSpc>
            </a:pPr>
            <a:r>
              <a:rPr dirty="0" sz="3600" b="1">
                <a:solidFill>
                  <a:srgbClr val="232A56"/>
                </a:solidFill>
                <a:latin typeface="Arial"/>
                <a:cs typeface="Arial"/>
              </a:rPr>
              <a:t>60%</a:t>
            </a:r>
            <a:r>
              <a:rPr dirty="0" sz="3600" spc="-70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all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adults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should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participate</a:t>
            </a:r>
            <a:r>
              <a:rPr dirty="0" u="sng" sz="1800" spc="-3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in</a:t>
            </a:r>
            <a:r>
              <a:rPr dirty="0" u="sng" sz="1800" spc="-3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training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every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year</a:t>
            </a:r>
            <a:r>
              <a:rPr dirty="0" sz="1800" spc="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by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2030</a:t>
            </a:r>
            <a:endParaRPr sz="1800">
              <a:latin typeface="Arial"/>
              <a:cs typeface="Arial"/>
            </a:endParaRPr>
          </a:p>
          <a:p>
            <a:pPr algn="r" marR="464184">
              <a:lnSpc>
                <a:spcPts val="850"/>
              </a:lnSpc>
            </a:pP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Current</a:t>
            </a:r>
            <a:r>
              <a:rPr dirty="0" sz="11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level: 37.4%</a:t>
            </a:r>
            <a:r>
              <a:rPr dirty="0" sz="11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2A56"/>
                </a:solidFill>
                <a:latin typeface="Arial"/>
                <a:cs typeface="Arial"/>
              </a:rPr>
              <a:t>(2016)</a:t>
            </a:r>
            <a:endParaRPr sz="1100">
              <a:latin typeface="Arial"/>
              <a:cs typeface="Arial"/>
            </a:endParaRPr>
          </a:p>
          <a:p>
            <a:pPr marL="14604">
              <a:lnSpc>
                <a:spcPts val="3810"/>
              </a:lnSpc>
            </a:pP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Reduce</a:t>
            </a:r>
            <a:r>
              <a:rPr dirty="0" sz="18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by</a:t>
            </a:r>
            <a:r>
              <a:rPr dirty="0" sz="1800" spc="-114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600" b="1">
                <a:solidFill>
                  <a:srgbClr val="232A56"/>
                </a:solidFill>
                <a:latin typeface="Arial"/>
                <a:cs typeface="Arial"/>
              </a:rPr>
              <a:t>15</a:t>
            </a:r>
            <a:r>
              <a:rPr dirty="0" sz="36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3600" spc="-10" b="1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endParaRPr sz="3600">
              <a:latin typeface="Arial"/>
              <a:cs typeface="Arial"/>
            </a:endParaRPr>
          </a:p>
          <a:p>
            <a:pPr marL="14604">
              <a:lnSpc>
                <a:spcPts val="1970"/>
              </a:lnSpc>
            </a:pP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8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number</a:t>
            </a:r>
            <a:r>
              <a:rPr dirty="0" sz="18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people</a:t>
            </a:r>
            <a:r>
              <a:rPr dirty="0" sz="18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at</a:t>
            </a:r>
            <a:r>
              <a:rPr dirty="0" sz="18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risk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of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poverty</a:t>
            </a:r>
            <a:r>
              <a:rPr dirty="0" u="sng" sz="1800" spc="25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or</a:t>
            </a:r>
            <a:r>
              <a:rPr dirty="0" u="sng" sz="1800" spc="-3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social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80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exclusion</a:t>
            </a:r>
            <a:r>
              <a:rPr dirty="0" u="sng" sz="1800" spc="-20" b="1">
                <a:solidFill>
                  <a:srgbClr val="232A56"/>
                </a:solidFill>
                <a:uFill>
                  <a:solidFill>
                    <a:srgbClr val="232A56"/>
                  </a:solidFill>
                </a:u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by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2030</a:t>
            </a:r>
            <a:endParaRPr sz="1800">
              <a:latin typeface="Arial"/>
              <a:cs typeface="Arial"/>
            </a:endParaRPr>
          </a:p>
          <a:p>
            <a:pPr marL="4839970">
              <a:lnSpc>
                <a:spcPct val="100000"/>
              </a:lnSpc>
              <a:spcBef>
                <a:spcPts val="45"/>
              </a:spcBef>
            </a:pP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Current</a:t>
            </a:r>
            <a:r>
              <a:rPr dirty="0" sz="11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level:</a:t>
            </a:r>
            <a:r>
              <a:rPr dirty="0" sz="11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91</a:t>
            </a:r>
            <a:r>
              <a:rPr dirty="0" sz="11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million</a:t>
            </a:r>
            <a:r>
              <a:rPr dirty="0" sz="11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232A56"/>
                </a:solidFill>
                <a:latin typeface="Arial"/>
                <a:cs typeface="Arial"/>
              </a:rPr>
              <a:t>persons</a:t>
            </a:r>
            <a:r>
              <a:rPr dirty="0" sz="11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232A56"/>
                </a:solidFill>
                <a:latin typeface="Arial"/>
                <a:cs typeface="Arial"/>
              </a:rPr>
              <a:t>(2019)</a:t>
            </a:r>
            <a:endParaRPr sz="11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8788" y="6181537"/>
            <a:ext cx="261620" cy="599440"/>
          </a:xfrm>
          <a:prstGeom prst="rect">
            <a:avLst/>
          </a:prstGeom>
        </p:spPr>
        <p:txBody>
          <a:bodyPr wrap="square" lIns="0" tIns="3175" rIns="0" bIns="0" rtlCol="0" vert="vert27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25"/>
              </a:spcBef>
            </a:pPr>
            <a:r>
              <a:rPr dirty="0" sz="800">
                <a:solidFill>
                  <a:srgbClr val="7E7E7E"/>
                </a:solidFill>
                <a:latin typeface="Arial"/>
                <a:cs typeface="Arial"/>
              </a:rPr>
              <a:t>Photo</a:t>
            </a:r>
            <a:r>
              <a:rPr dirty="0" sz="800" spc="-25">
                <a:solidFill>
                  <a:srgbClr val="7E7E7E"/>
                </a:solidFill>
                <a:latin typeface="Arial"/>
                <a:cs typeface="Arial"/>
              </a:rPr>
              <a:t> </a:t>
            </a:r>
            <a:r>
              <a:rPr dirty="0" sz="800" spc="-50">
                <a:solidFill>
                  <a:srgbClr val="7E7E7E"/>
                </a:solidFill>
                <a:latin typeface="Arial"/>
                <a:cs typeface="Arial"/>
              </a:rPr>
              <a:t>©</a:t>
            </a:r>
            <a:r>
              <a:rPr dirty="0" sz="800" spc="-10">
                <a:solidFill>
                  <a:srgbClr val="7E7E7E"/>
                </a:solidFill>
                <a:latin typeface="Arial"/>
                <a:cs typeface="Arial"/>
              </a:rPr>
              <a:t> Gettyimages</a:t>
            </a:r>
            <a:endParaRPr sz="800">
              <a:latin typeface="Arial"/>
              <a:cs typeface="Arial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657859" y="168656"/>
            <a:ext cx="430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YEAR OF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SKILLS: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OBJECTIVES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21" name="object 21" descr="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0" y="4064508"/>
            <a:ext cx="4373880" cy="279349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802367" y="5034700"/>
            <a:ext cx="1972462" cy="1376750"/>
          </a:xfrm>
          <a:prstGeom prst="rect">
            <a:avLst/>
          </a:prstGeom>
        </p:spPr>
      </p:pic>
      <p:sp>
        <p:nvSpPr>
          <p:cNvPr id="3" name="object 3" descr=""/>
          <p:cNvSpPr txBox="1"/>
          <p:nvPr/>
        </p:nvSpPr>
        <p:spPr>
          <a:xfrm>
            <a:off x="569468" y="1229614"/>
            <a:ext cx="5757545" cy="5163820"/>
          </a:xfrm>
          <a:prstGeom prst="rect">
            <a:avLst/>
          </a:prstGeom>
        </p:spPr>
        <p:txBody>
          <a:bodyPr wrap="square" lIns="0" tIns="43815" rIns="0" bIns="0" rtlCol="0" vert="horz">
            <a:spAutoFit/>
          </a:bodyPr>
          <a:lstStyle/>
          <a:p>
            <a:pPr marL="12700" marR="5080">
              <a:lnSpc>
                <a:spcPts val="1939"/>
              </a:lnSpc>
              <a:spcBef>
                <a:spcPts val="345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companies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are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grappling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shortage</a:t>
            </a:r>
            <a:r>
              <a:rPr dirty="0" sz="18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 b="1">
                <a:solidFill>
                  <a:srgbClr val="232A56"/>
                </a:solidFill>
                <a:latin typeface="Arial"/>
                <a:cs typeface="Arial"/>
              </a:rPr>
              <a:t>of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staff</a:t>
            </a:r>
            <a:r>
              <a:rPr dirty="0" sz="18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[…]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Both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low-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end</a:t>
            </a:r>
            <a:r>
              <a:rPr dirty="0" sz="1800" spc="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high-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end.</a:t>
            </a:r>
            <a:r>
              <a:rPr dirty="0" sz="1800" spc="-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everyone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on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board.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  <a:spcBef>
                <a:spcPts val="76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much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more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focus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in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our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investment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on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5"/>
              </a:lnSpc>
            </a:pP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professional</a:t>
            </a:r>
            <a:r>
              <a:rPr dirty="0" sz="18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education</a:t>
            </a:r>
            <a:r>
              <a:rPr dirty="0" sz="18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232A56"/>
                </a:solidFill>
                <a:latin typeface="Arial"/>
                <a:cs typeface="Arial"/>
              </a:rPr>
              <a:t>upskilling.</a:t>
            </a:r>
            <a:endParaRPr sz="1800">
              <a:latin typeface="Arial"/>
              <a:cs typeface="Arial"/>
            </a:endParaRPr>
          </a:p>
          <a:p>
            <a:pPr marL="12700" marR="675005">
              <a:lnSpc>
                <a:spcPts val="1939"/>
              </a:lnSpc>
              <a:spcBef>
                <a:spcPts val="104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better</a:t>
            </a:r>
            <a:r>
              <a:rPr dirty="0" sz="18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cooperation</a:t>
            </a:r>
            <a:r>
              <a:rPr dirty="0" sz="18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companies,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because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they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know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best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what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they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need.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  <a:spcBef>
                <a:spcPts val="755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match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these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needs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people’s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050"/>
              </a:lnSpc>
            </a:pP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aspirations.</a:t>
            </a:r>
            <a:endParaRPr sz="1800">
              <a:latin typeface="Arial"/>
              <a:cs typeface="Arial"/>
            </a:endParaRPr>
          </a:p>
          <a:p>
            <a:pPr marL="12700" marR="180975">
              <a:lnSpc>
                <a:spcPts val="1939"/>
              </a:lnSpc>
              <a:spcBef>
                <a:spcPts val="1030"/>
              </a:spcBef>
            </a:pP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But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also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have</a:t>
            </a:r>
            <a:r>
              <a:rPr dirty="0" sz="1800" spc="-1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attract</a:t>
            </a:r>
            <a:r>
              <a:rPr dirty="0" sz="18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800" spc="-1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right</a:t>
            </a:r>
            <a:r>
              <a:rPr dirty="0" sz="18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our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continent,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that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help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companies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strengthen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Europe’s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growth</a:t>
            </a:r>
            <a:r>
              <a:rPr dirty="0" sz="1800" spc="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[...]</a:t>
            </a:r>
            <a:r>
              <a:rPr dirty="0" sz="18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we</a:t>
            </a:r>
            <a:r>
              <a:rPr dirty="0" sz="1800" spc="1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need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8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speed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up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and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facilitate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8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recognition</a:t>
            </a:r>
            <a:r>
              <a:rPr dirty="0" sz="18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2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232A56"/>
                </a:solidFill>
                <a:latin typeface="Arial"/>
                <a:cs typeface="Arial"/>
              </a:rPr>
              <a:t>qualifications</a:t>
            </a:r>
            <a:r>
              <a:rPr dirty="0" sz="1800" spc="-3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also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third</a:t>
            </a:r>
            <a:r>
              <a:rPr dirty="0" sz="18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10">
                <a:solidFill>
                  <a:srgbClr val="232A56"/>
                </a:solidFill>
                <a:latin typeface="Arial"/>
                <a:cs typeface="Arial"/>
              </a:rPr>
              <a:t>country </a:t>
            </a:r>
            <a:r>
              <a:rPr dirty="0" sz="1800">
                <a:solidFill>
                  <a:srgbClr val="232A56"/>
                </a:solidFill>
                <a:latin typeface="Arial"/>
                <a:cs typeface="Arial"/>
              </a:rPr>
              <a:t>nationals</a:t>
            </a:r>
            <a:r>
              <a:rPr dirty="0" sz="18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800" spc="-20">
                <a:solidFill>
                  <a:srgbClr val="232A56"/>
                </a:solidFill>
                <a:latin typeface="Arial"/>
                <a:cs typeface="Arial"/>
              </a:rPr>
              <a:t>[...]</a:t>
            </a:r>
            <a:endParaRPr sz="18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  <a:spcBef>
                <a:spcPts val="950"/>
              </a:spcBef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This</a:t>
            </a:r>
            <a:r>
              <a:rPr dirty="0" sz="2400" spc="-2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is</a:t>
            </a:r>
            <a:r>
              <a:rPr dirty="0" sz="2400" spc="-3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why</a:t>
            </a:r>
            <a:r>
              <a:rPr dirty="0" sz="2400" spc="-5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I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am</a:t>
            </a:r>
            <a:r>
              <a:rPr dirty="0" sz="2400" spc="-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proposing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595"/>
              </a:lnSpc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24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make</a:t>
            </a:r>
            <a:r>
              <a:rPr dirty="0" sz="24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20" b="1">
                <a:solidFill>
                  <a:srgbClr val="232A56"/>
                </a:solidFill>
                <a:latin typeface="Arial"/>
                <a:cs typeface="Arial"/>
              </a:rPr>
              <a:t>2023</a:t>
            </a:r>
            <a:endParaRPr sz="2400">
              <a:latin typeface="Arial"/>
              <a:cs typeface="Arial"/>
            </a:endParaRPr>
          </a:p>
          <a:p>
            <a:pPr marL="12700">
              <a:lnSpc>
                <a:spcPts val="2735"/>
              </a:lnSpc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2400" spc="-7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2400" spc="-9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Year</a:t>
            </a:r>
            <a:r>
              <a:rPr dirty="0" sz="2400" spc="-5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2400" spc="-6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Skills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28359" y="571497"/>
            <a:ext cx="6263640" cy="6286502"/>
          </a:xfrm>
          <a:prstGeom prst="rect">
            <a:avLst/>
          </a:prstGeom>
        </p:spPr>
      </p:pic>
      <p:sp>
        <p:nvSpPr>
          <p:cNvPr id="6" name="object 6" descr=""/>
          <p:cNvSpPr/>
          <p:nvPr/>
        </p:nvSpPr>
        <p:spPr>
          <a:xfrm>
            <a:off x="566753" y="835894"/>
            <a:ext cx="188595" cy="374015"/>
          </a:xfrm>
          <a:custGeom>
            <a:avLst/>
            <a:gdLst/>
            <a:ahLst/>
            <a:cxnLst/>
            <a:rect l="l" t="t" r="r" b="b"/>
            <a:pathLst>
              <a:path w="188595" h="374015">
                <a:moveTo>
                  <a:pt x="188348" y="0"/>
                </a:moveTo>
                <a:lnTo>
                  <a:pt x="138797" y="6584"/>
                </a:lnTo>
                <a:lnTo>
                  <a:pt x="94170" y="25201"/>
                </a:lnTo>
                <a:lnTo>
                  <a:pt x="56221" y="54123"/>
                </a:lnTo>
                <a:lnTo>
                  <a:pt x="26707" y="91622"/>
                </a:lnTo>
                <a:lnTo>
                  <a:pt x="7381" y="135969"/>
                </a:lnTo>
                <a:lnTo>
                  <a:pt x="0" y="185436"/>
                </a:lnTo>
                <a:lnTo>
                  <a:pt x="0" y="373888"/>
                </a:lnTo>
                <a:lnTo>
                  <a:pt x="188348" y="373888"/>
                </a:lnTo>
                <a:lnTo>
                  <a:pt x="188348" y="185436"/>
                </a:lnTo>
                <a:lnTo>
                  <a:pt x="80895" y="185436"/>
                </a:lnTo>
                <a:lnTo>
                  <a:pt x="90189" y="144542"/>
                </a:lnTo>
                <a:lnTo>
                  <a:pt x="113409" y="111324"/>
                </a:lnTo>
                <a:lnTo>
                  <a:pt x="147235" y="89015"/>
                </a:lnTo>
                <a:lnTo>
                  <a:pt x="188348" y="80845"/>
                </a:lnTo>
                <a:lnTo>
                  <a:pt x="188348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 descr=""/>
          <p:cNvSpPr/>
          <p:nvPr/>
        </p:nvSpPr>
        <p:spPr>
          <a:xfrm>
            <a:off x="284231" y="835894"/>
            <a:ext cx="188595" cy="374015"/>
          </a:xfrm>
          <a:custGeom>
            <a:avLst/>
            <a:gdLst/>
            <a:ahLst/>
            <a:cxnLst/>
            <a:rect l="l" t="t" r="r" b="b"/>
            <a:pathLst>
              <a:path w="188595" h="374015">
                <a:moveTo>
                  <a:pt x="188348" y="0"/>
                </a:moveTo>
                <a:lnTo>
                  <a:pt x="138797" y="6584"/>
                </a:lnTo>
                <a:lnTo>
                  <a:pt x="94170" y="25201"/>
                </a:lnTo>
                <a:lnTo>
                  <a:pt x="56221" y="54123"/>
                </a:lnTo>
                <a:lnTo>
                  <a:pt x="26707" y="91622"/>
                </a:lnTo>
                <a:lnTo>
                  <a:pt x="7381" y="135969"/>
                </a:lnTo>
                <a:lnTo>
                  <a:pt x="0" y="185436"/>
                </a:lnTo>
                <a:lnTo>
                  <a:pt x="0" y="373888"/>
                </a:lnTo>
                <a:lnTo>
                  <a:pt x="188348" y="373888"/>
                </a:lnTo>
                <a:lnTo>
                  <a:pt x="188348" y="185436"/>
                </a:lnTo>
                <a:lnTo>
                  <a:pt x="80895" y="185436"/>
                </a:lnTo>
                <a:lnTo>
                  <a:pt x="90189" y="144542"/>
                </a:lnTo>
                <a:lnTo>
                  <a:pt x="113409" y="111324"/>
                </a:lnTo>
                <a:lnTo>
                  <a:pt x="147235" y="89015"/>
                </a:lnTo>
                <a:lnTo>
                  <a:pt x="188348" y="80845"/>
                </a:lnTo>
                <a:lnTo>
                  <a:pt x="188348" y="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/>
          <p:nvPr/>
        </p:nvSpPr>
        <p:spPr>
          <a:xfrm>
            <a:off x="5028478" y="6259341"/>
            <a:ext cx="188595" cy="374015"/>
          </a:xfrm>
          <a:custGeom>
            <a:avLst/>
            <a:gdLst/>
            <a:ahLst/>
            <a:cxnLst/>
            <a:rect l="l" t="t" r="r" b="b"/>
            <a:pathLst>
              <a:path w="188595" h="374015">
                <a:moveTo>
                  <a:pt x="0" y="373888"/>
                </a:moveTo>
                <a:lnTo>
                  <a:pt x="49550" y="367303"/>
                </a:lnTo>
                <a:lnTo>
                  <a:pt x="94177" y="348686"/>
                </a:lnTo>
                <a:lnTo>
                  <a:pt x="132126" y="319764"/>
                </a:lnTo>
                <a:lnTo>
                  <a:pt x="161641" y="282265"/>
                </a:lnTo>
                <a:lnTo>
                  <a:pt x="180966" y="237918"/>
                </a:lnTo>
                <a:lnTo>
                  <a:pt x="188348" y="188451"/>
                </a:lnTo>
                <a:lnTo>
                  <a:pt x="188348" y="0"/>
                </a:lnTo>
                <a:lnTo>
                  <a:pt x="0" y="0"/>
                </a:lnTo>
                <a:lnTo>
                  <a:pt x="0" y="188451"/>
                </a:lnTo>
                <a:lnTo>
                  <a:pt x="107452" y="188451"/>
                </a:lnTo>
                <a:lnTo>
                  <a:pt x="98158" y="229346"/>
                </a:lnTo>
                <a:lnTo>
                  <a:pt x="74939" y="262563"/>
                </a:lnTo>
                <a:lnTo>
                  <a:pt x="41112" y="284872"/>
                </a:lnTo>
                <a:lnTo>
                  <a:pt x="0" y="293042"/>
                </a:lnTo>
                <a:lnTo>
                  <a:pt x="0" y="373888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 descr=""/>
          <p:cNvSpPr/>
          <p:nvPr/>
        </p:nvSpPr>
        <p:spPr>
          <a:xfrm>
            <a:off x="5311000" y="6259341"/>
            <a:ext cx="188595" cy="374015"/>
          </a:xfrm>
          <a:custGeom>
            <a:avLst/>
            <a:gdLst/>
            <a:ahLst/>
            <a:cxnLst/>
            <a:rect l="l" t="t" r="r" b="b"/>
            <a:pathLst>
              <a:path w="188595" h="374015">
                <a:moveTo>
                  <a:pt x="0" y="373888"/>
                </a:moveTo>
                <a:lnTo>
                  <a:pt x="49550" y="367303"/>
                </a:lnTo>
                <a:lnTo>
                  <a:pt x="94177" y="348686"/>
                </a:lnTo>
                <a:lnTo>
                  <a:pt x="132126" y="319764"/>
                </a:lnTo>
                <a:lnTo>
                  <a:pt x="161641" y="282265"/>
                </a:lnTo>
                <a:lnTo>
                  <a:pt x="180966" y="237918"/>
                </a:lnTo>
                <a:lnTo>
                  <a:pt x="188348" y="188451"/>
                </a:lnTo>
                <a:lnTo>
                  <a:pt x="188348" y="0"/>
                </a:lnTo>
                <a:lnTo>
                  <a:pt x="0" y="0"/>
                </a:lnTo>
                <a:lnTo>
                  <a:pt x="0" y="188451"/>
                </a:lnTo>
                <a:lnTo>
                  <a:pt x="107452" y="188451"/>
                </a:lnTo>
                <a:lnTo>
                  <a:pt x="98158" y="229346"/>
                </a:lnTo>
                <a:lnTo>
                  <a:pt x="74939" y="262563"/>
                </a:lnTo>
                <a:lnTo>
                  <a:pt x="41112" y="284872"/>
                </a:lnTo>
                <a:lnTo>
                  <a:pt x="0" y="293042"/>
                </a:lnTo>
                <a:lnTo>
                  <a:pt x="0" y="373888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 descr=""/>
          <p:cNvSpPr txBox="1"/>
          <p:nvPr/>
        </p:nvSpPr>
        <p:spPr>
          <a:xfrm>
            <a:off x="657859" y="168656"/>
            <a:ext cx="430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YEAR OF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SKILLS: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OBJECTIVES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-6350" y="0"/>
            <a:ext cx="12204700" cy="6864350"/>
            <a:chOff x="-6350" y="0"/>
            <a:chExt cx="12204700" cy="6864350"/>
          </a:xfrm>
        </p:grpSpPr>
        <p:sp>
          <p:nvSpPr>
            <p:cNvPr id="3" name="object 3" descr=""/>
            <p:cNvSpPr/>
            <p:nvPr/>
          </p:nvSpPr>
          <p:spPr>
            <a:xfrm>
              <a:off x="0" y="580643"/>
              <a:ext cx="12192000" cy="6277610"/>
            </a:xfrm>
            <a:custGeom>
              <a:avLst/>
              <a:gdLst/>
              <a:ahLst/>
              <a:cxnLst/>
              <a:rect l="l" t="t" r="r" b="b"/>
              <a:pathLst>
                <a:path w="12192000" h="6277609">
                  <a:moveTo>
                    <a:pt x="12192000" y="0"/>
                  </a:moveTo>
                  <a:lnTo>
                    <a:pt x="0" y="0"/>
                  </a:lnTo>
                  <a:lnTo>
                    <a:pt x="0" y="6277356"/>
                  </a:lnTo>
                  <a:lnTo>
                    <a:pt x="12192000" y="627735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 descr=""/>
            <p:cNvSpPr/>
            <p:nvPr/>
          </p:nvSpPr>
          <p:spPr>
            <a:xfrm>
              <a:off x="0" y="580643"/>
              <a:ext cx="12192000" cy="6277610"/>
            </a:xfrm>
            <a:custGeom>
              <a:avLst/>
              <a:gdLst/>
              <a:ahLst/>
              <a:cxnLst/>
              <a:rect l="l" t="t" r="r" b="b"/>
              <a:pathLst>
                <a:path w="12192000" h="6277609">
                  <a:moveTo>
                    <a:pt x="0" y="6277356"/>
                  </a:moveTo>
                  <a:lnTo>
                    <a:pt x="12192000" y="6277356"/>
                  </a:lnTo>
                  <a:lnTo>
                    <a:pt x="12192000" y="0"/>
                  </a:lnTo>
                  <a:lnTo>
                    <a:pt x="0" y="0"/>
                  </a:lnTo>
                  <a:lnTo>
                    <a:pt x="0" y="6277356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 descr=""/>
            <p:cNvSpPr/>
            <p:nvPr/>
          </p:nvSpPr>
          <p:spPr>
            <a:xfrm>
              <a:off x="0" y="0"/>
              <a:ext cx="12192000" cy="570230"/>
            </a:xfrm>
            <a:custGeom>
              <a:avLst/>
              <a:gdLst/>
              <a:ahLst/>
              <a:cxnLst/>
              <a:rect l="l" t="t" r="r" b="b"/>
              <a:pathLst>
                <a:path w="12192000" h="570230">
                  <a:moveTo>
                    <a:pt x="12192000" y="0"/>
                  </a:moveTo>
                  <a:lnTo>
                    <a:pt x="0" y="0"/>
                  </a:lnTo>
                  <a:lnTo>
                    <a:pt x="0" y="569976"/>
                  </a:lnTo>
                  <a:lnTo>
                    <a:pt x="12192000" y="569976"/>
                  </a:lnTo>
                  <a:lnTo>
                    <a:pt x="12192000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800843" y="5027050"/>
              <a:ext cx="1967889" cy="1373731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28904" y="693242"/>
            <a:ext cx="6087745" cy="514350"/>
          </a:xfrm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3200">
                <a:solidFill>
                  <a:srgbClr val="FFFFFF"/>
                </a:solidFill>
              </a:rPr>
              <a:t>Why</a:t>
            </a:r>
            <a:r>
              <a:rPr dirty="0" sz="3200" spc="-65">
                <a:solidFill>
                  <a:srgbClr val="FFFFFF"/>
                </a:solidFill>
              </a:rPr>
              <a:t> </a:t>
            </a:r>
            <a:r>
              <a:rPr dirty="0" sz="3200">
                <a:solidFill>
                  <a:srgbClr val="FFFFFF"/>
                </a:solidFill>
              </a:rPr>
              <a:t>a</a:t>
            </a:r>
            <a:r>
              <a:rPr dirty="0" sz="3200" spc="-60">
                <a:solidFill>
                  <a:srgbClr val="FFFFFF"/>
                </a:solidFill>
              </a:rPr>
              <a:t> </a:t>
            </a:r>
            <a:r>
              <a:rPr dirty="0" sz="3200">
                <a:solidFill>
                  <a:srgbClr val="FFFFFF"/>
                </a:solidFill>
              </a:rPr>
              <a:t>European</a:t>
            </a:r>
            <a:r>
              <a:rPr dirty="0" sz="3200" spc="-114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Year</a:t>
            </a:r>
            <a:r>
              <a:rPr dirty="0" sz="3200" spc="-50">
                <a:solidFill>
                  <a:srgbClr val="FFFFFF"/>
                </a:solidFill>
              </a:rPr>
              <a:t> </a:t>
            </a:r>
            <a:r>
              <a:rPr dirty="0" sz="3200">
                <a:solidFill>
                  <a:srgbClr val="FFFFFF"/>
                </a:solidFill>
              </a:rPr>
              <a:t>of</a:t>
            </a:r>
            <a:r>
              <a:rPr dirty="0" sz="3200" spc="-65">
                <a:solidFill>
                  <a:srgbClr val="FFFFFF"/>
                </a:solidFill>
              </a:rPr>
              <a:t> </a:t>
            </a:r>
            <a:r>
              <a:rPr dirty="0" sz="3200" spc="-10">
                <a:solidFill>
                  <a:srgbClr val="FFFFFF"/>
                </a:solidFill>
              </a:rPr>
              <a:t>Skills?</a:t>
            </a:r>
            <a:endParaRPr sz="3200"/>
          </a:p>
        </p:txBody>
      </p:sp>
      <p:sp>
        <p:nvSpPr>
          <p:cNvPr id="8" name="object 8" descr=""/>
          <p:cNvSpPr txBox="1"/>
          <p:nvPr/>
        </p:nvSpPr>
        <p:spPr>
          <a:xfrm>
            <a:off x="626160" y="1387855"/>
            <a:ext cx="8174990" cy="3911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30" b="1">
                <a:solidFill>
                  <a:srgbClr val="FFFFFF"/>
                </a:solidFill>
                <a:latin typeface="Arial"/>
                <a:cs typeface="Arial"/>
              </a:rPr>
              <a:t>To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further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promote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mindset</a:t>
            </a:r>
            <a:r>
              <a:rPr dirty="0" sz="2400" spc="-3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2400" spc="-45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reskilling</a:t>
            </a:r>
            <a:r>
              <a:rPr dirty="0" sz="2400" spc="-7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b="1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2400" spc="-40" b="1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FFFFFF"/>
                </a:solidFill>
                <a:latin typeface="Arial"/>
                <a:cs typeface="Arial"/>
              </a:rPr>
              <a:t>upskilling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7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647" y="2615183"/>
            <a:ext cx="1427988" cy="1392936"/>
          </a:xfrm>
          <a:prstGeom prst="rect">
            <a:avLst/>
          </a:prstGeom>
        </p:spPr>
      </p:pic>
      <p:sp>
        <p:nvSpPr>
          <p:cNvPr id="11" name="object 11" descr=""/>
          <p:cNvSpPr txBox="1"/>
          <p:nvPr/>
        </p:nvSpPr>
        <p:spPr>
          <a:xfrm>
            <a:off x="361289" y="3966717"/>
            <a:ext cx="2530475" cy="758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2540">
              <a:lnSpc>
                <a:spcPct val="100000"/>
              </a:lnSpc>
              <a:spcBef>
                <a:spcPts val="100"/>
              </a:spcBef>
            </a:pPr>
            <a:r>
              <a:rPr dirty="0" sz="1800" spc="-10" b="1">
                <a:solidFill>
                  <a:srgbClr val="F1A20A"/>
                </a:solidFill>
                <a:latin typeface="Arial"/>
                <a:cs typeface="Arial"/>
              </a:rPr>
              <a:t>Investment</a:t>
            </a:r>
            <a:endParaRPr sz="1800">
              <a:latin typeface="Arial"/>
              <a:cs typeface="Arial"/>
            </a:endParaRPr>
          </a:p>
          <a:p>
            <a:pPr algn="ctr" marL="12700" marR="5080">
              <a:lnSpc>
                <a:spcPct val="100000"/>
              </a:lnSpc>
              <a:spcBef>
                <a:spcPts val="10"/>
              </a:spcBef>
            </a:pP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Increased,</a:t>
            </a:r>
            <a:r>
              <a:rPr dirty="0" sz="15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more</a:t>
            </a:r>
            <a:r>
              <a:rPr dirty="0" sz="15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effective</a:t>
            </a:r>
            <a:r>
              <a:rPr dirty="0" sz="1500" spc="-8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25">
                <a:solidFill>
                  <a:srgbClr val="FFFFFF"/>
                </a:solidFill>
                <a:latin typeface="Arial"/>
                <a:cs typeface="Arial"/>
              </a:rPr>
              <a:t>and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inclusive</a:t>
            </a:r>
            <a:r>
              <a:rPr dirty="0" sz="15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investment</a:t>
            </a:r>
            <a:endParaRPr sz="1500">
              <a:latin typeface="Arial"/>
              <a:cs typeface="Arial"/>
            </a:endParaRPr>
          </a:p>
        </p:txBody>
      </p:sp>
      <p:grpSp>
        <p:nvGrpSpPr>
          <p:cNvPr id="12" name="object 12" descr=""/>
          <p:cNvGrpSpPr/>
          <p:nvPr/>
        </p:nvGrpSpPr>
        <p:grpSpPr>
          <a:xfrm>
            <a:off x="3822191" y="2552700"/>
            <a:ext cx="4095115" cy="1409700"/>
            <a:chOff x="3822191" y="2552700"/>
            <a:chExt cx="4095115" cy="1409700"/>
          </a:xfrm>
        </p:grpSpPr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22191" y="2615184"/>
              <a:ext cx="1309115" cy="1319783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30339" y="2552700"/>
              <a:ext cx="1386840" cy="1409700"/>
            </a:xfrm>
            <a:prstGeom prst="rect">
              <a:avLst/>
            </a:prstGeom>
          </p:spPr>
        </p:pic>
      </p:grpSp>
      <p:sp>
        <p:nvSpPr>
          <p:cNvPr id="15" name="object 15" descr=""/>
          <p:cNvSpPr txBox="1"/>
          <p:nvPr/>
        </p:nvSpPr>
        <p:spPr>
          <a:xfrm>
            <a:off x="3198622" y="3993895"/>
            <a:ext cx="2559050" cy="758825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algn="ctr" marL="12700" marR="5080" indent="2540">
              <a:lnSpc>
                <a:spcPct val="100299"/>
              </a:lnSpc>
              <a:spcBef>
                <a:spcPts val="90"/>
              </a:spcBef>
            </a:pPr>
            <a:r>
              <a:rPr dirty="0" sz="1800" b="1">
                <a:solidFill>
                  <a:srgbClr val="009DB3"/>
                </a:solidFill>
                <a:latin typeface="Arial"/>
                <a:cs typeface="Arial"/>
              </a:rPr>
              <a:t>Skills</a:t>
            </a:r>
            <a:r>
              <a:rPr dirty="0" sz="1800" spc="-25" b="1">
                <a:solidFill>
                  <a:srgbClr val="009DB3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9DB3"/>
                </a:solidFill>
                <a:latin typeface="Arial"/>
                <a:cs typeface="Arial"/>
              </a:rPr>
              <a:t>relevance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Strengthening</a:t>
            </a:r>
            <a:r>
              <a:rPr dirty="0" sz="1500" spc="-7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500" spc="-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relevance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by</a:t>
            </a:r>
            <a:r>
              <a:rPr dirty="0" sz="15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FFFFFF"/>
                </a:solidFill>
                <a:latin typeface="Arial"/>
                <a:cs typeface="Arial"/>
              </a:rPr>
              <a:t>close</a:t>
            </a:r>
            <a:r>
              <a:rPr dirty="0" sz="15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FFFFFF"/>
                </a:solidFill>
                <a:latin typeface="Arial"/>
                <a:cs typeface="Arial"/>
              </a:rPr>
              <a:t>cooperation</a:t>
            </a:r>
            <a:endParaRPr sz="1500">
              <a:latin typeface="Arial"/>
              <a:cs typeface="Arial"/>
            </a:endParaRPr>
          </a:p>
        </p:txBody>
      </p:sp>
      <p:sp>
        <p:nvSpPr>
          <p:cNvPr id="16" name="object 16" descr=""/>
          <p:cNvSpPr txBox="1"/>
          <p:nvPr/>
        </p:nvSpPr>
        <p:spPr>
          <a:xfrm>
            <a:off x="5953125" y="3993895"/>
            <a:ext cx="2552700" cy="9404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F1A20A"/>
                </a:solidFill>
                <a:latin typeface="Arial"/>
                <a:cs typeface="Arial"/>
              </a:rPr>
              <a:t>Matching</a:t>
            </a:r>
            <a:r>
              <a:rPr dirty="0" sz="1800" spc="-65" b="1">
                <a:solidFill>
                  <a:srgbClr val="F1A20A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F1A20A"/>
                </a:solidFill>
                <a:latin typeface="Arial"/>
                <a:cs typeface="Arial"/>
              </a:rPr>
              <a:t>aspirations</a:t>
            </a:r>
            <a:endParaRPr sz="1800">
              <a:latin typeface="Arial"/>
              <a:cs typeface="Arial"/>
            </a:endParaRPr>
          </a:p>
          <a:p>
            <a:pPr algn="ctr" marL="12065" marR="5080" indent="127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Matching</a:t>
            </a:r>
            <a:r>
              <a:rPr dirty="0" sz="1400" spc="-9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people’s</a:t>
            </a:r>
            <a:r>
              <a:rPr dirty="0" sz="1400" spc="-7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aspirations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skills-set</a:t>
            </a:r>
            <a:r>
              <a:rPr dirty="0" sz="14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labour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market opportunities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7" name="object 17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663683" y="2574035"/>
            <a:ext cx="1330452" cy="1365503"/>
          </a:xfrm>
          <a:prstGeom prst="rect">
            <a:avLst/>
          </a:prstGeom>
        </p:spPr>
      </p:pic>
      <p:sp>
        <p:nvSpPr>
          <p:cNvPr id="18" name="object 18" descr=""/>
          <p:cNvSpPr txBox="1"/>
          <p:nvPr/>
        </p:nvSpPr>
        <p:spPr>
          <a:xfrm>
            <a:off x="8687561" y="3997579"/>
            <a:ext cx="3284220" cy="72771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800" b="1">
                <a:solidFill>
                  <a:srgbClr val="009DB3"/>
                </a:solidFill>
                <a:latin typeface="Arial"/>
                <a:cs typeface="Arial"/>
              </a:rPr>
              <a:t>Attracting</a:t>
            </a:r>
            <a:r>
              <a:rPr dirty="0" sz="1800" spc="-10" b="1">
                <a:solidFill>
                  <a:srgbClr val="009DB3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9DB3"/>
                </a:solidFill>
                <a:latin typeface="Arial"/>
                <a:cs typeface="Arial"/>
              </a:rPr>
              <a:t>third</a:t>
            </a:r>
            <a:r>
              <a:rPr dirty="0" sz="1800" spc="-60" b="1">
                <a:solidFill>
                  <a:srgbClr val="009DB3"/>
                </a:solidFill>
                <a:latin typeface="Arial"/>
                <a:cs typeface="Arial"/>
              </a:rPr>
              <a:t> </a:t>
            </a:r>
            <a:r>
              <a:rPr dirty="0" sz="1800" b="1">
                <a:solidFill>
                  <a:srgbClr val="009DB3"/>
                </a:solidFill>
                <a:latin typeface="Arial"/>
                <a:cs typeface="Arial"/>
              </a:rPr>
              <a:t>country</a:t>
            </a:r>
            <a:r>
              <a:rPr dirty="0" sz="1800" spc="-60" b="1">
                <a:solidFill>
                  <a:srgbClr val="009DB3"/>
                </a:solidFill>
                <a:latin typeface="Arial"/>
                <a:cs typeface="Arial"/>
              </a:rPr>
              <a:t> </a:t>
            </a:r>
            <a:r>
              <a:rPr dirty="0" sz="1800" spc="-10" b="1">
                <a:solidFill>
                  <a:srgbClr val="009DB3"/>
                </a:solidFill>
                <a:latin typeface="Arial"/>
                <a:cs typeface="Arial"/>
              </a:rPr>
              <a:t>talent</a:t>
            </a:r>
            <a:endParaRPr sz="18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Attracting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people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from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third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countries</a:t>
            </a:r>
            <a:r>
              <a:rPr dirty="0" sz="1400" spc="-6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with</a:t>
            </a:r>
            <a:endParaRPr sz="1400">
              <a:latin typeface="Arial"/>
              <a:cs typeface="Arial"/>
            </a:endParaRPr>
          </a:p>
          <a:p>
            <a:pPr algn="ctr" marR="35560">
              <a:lnSpc>
                <a:spcPct val="100000"/>
              </a:lnSpc>
              <a:spcBef>
                <a:spcPts val="5"/>
              </a:spcBef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the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skills</a:t>
            </a:r>
            <a:r>
              <a:rPr dirty="0" sz="14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needed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657859" y="168656"/>
            <a:ext cx="430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YEAR OF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SKILLS: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OBJECTIVES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11861038" y="180213"/>
            <a:ext cx="110489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8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233502" rIns="0" bIns="0" rtlCol="0" vert="horz">
            <a:spAutoFit/>
          </a:bodyPr>
          <a:lstStyle/>
          <a:p>
            <a:pPr marL="419734">
              <a:lnSpc>
                <a:spcPct val="100000"/>
              </a:lnSpc>
              <a:spcBef>
                <a:spcPts val="105"/>
              </a:spcBef>
            </a:pPr>
            <a:r>
              <a:rPr dirty="0" sz="3200"/>
              <a:t>Who</a:t>
            </a:r>
            <a:r>
              <a:rPr dirty="0" sz="3200" spc="-50"/>
              <a:t> </a:t>
            </a:r>
            <a:r>
              <a:rPr dirty="0" sz="3200"/>
              <a:t>is</a:t>
            </a:r>
            <a:r>
              <a:rPr dirty="0" sz="3200" spc="-20"/>
              <a:t> </a:t>
            </a:r>
            <a:r>
              <a:rPr dirty="0" sz="3200"/>
              <a:t>involved</a:t>
            </a:r>
            <a:r>
              <a:rPr dirty="0" sz="3200" spc="-50"/>
              <a:t> </a:t>
            </a:r>
            <a:r>
              <a:rPr dirty="0" sz="3200"/>
              <a:t>in</a:t>
            </a:r>
            <a:r>
              <a:rPr dirty="0" sz="3200" spc="-30"/>
              <a:t> </a:t>
            </a:r>
            <a:r>
              <a:rPr dirty="0" sz="3200"/>
              <a:t>the</a:t>
            </a:r>
            <a:r>
              <a:rPr dirty="0" sz="3200" spc="-85"/>
              <a:t> </a:t>
            </a:r>
            <a:r>
              <a:rPr dirty="0" sz="3200" spc="-10"/>
              <a:t>Year?</a:t>
            </a:r>
            <a:endParaRPr sz="3200"/>
          </a:p>
        </p:txBody>
      </p:sp>
      <p:grpSp>
        <p:nvGrpSpPr>
          <p:cNvPr id="4" name="object 4" descr=""/>
          <p:cNvGrpSpPr/>
          <p:nvPr/>
        </p:nvGrpSpPr>
        <p:grpSpPr>
          <a:xfrm>
            <a:off x="234441" y="1590802"/>
            <a:ext cx="337820" cy="327025"/>
            <a:chOff x="234441" y="1590802"/>
            <a:chExt cx="337820" cy="327025"/>
          </a:xfrm>
        </p:grpSpPr>
        <p:sp>
          <p:nvSpPr>
            <p:cNvPr id="5" name="object 5" descr=""/>
            <p:cNvSpPr/>
            <p:nvPr/>
          </p:nvSpPr>
          <p:spPr>
            <a:xfrm>
              <a:off x="240791" y="1597152"/>
              <a:ext cx="325120" cy="314325"/>
            </a:xfrm>
            <a:custGeom>
              <a:avLst/>
              <a:gdLst/>
              <a:ahLst/>
              <a:cxnLst/>
              <a:rect l="l" t="t" r="r" b="b"/>
              <a:pathLst>
                <a:path w="325120" h="314325">
                  <a:moveTo>
                    <a:pt x="162305" y="0"/>
                  </a:moveTo>
                  <a:lnTo>
                    <a:pt x="123990" y="119887"/>
                  </a:lnTo>
                  <a:lnTo>
                    <a:pt x="0" y="119887"/>
                  </a:lnTo>
                  <a:lnTo>
                    <a:pt x="100317" y="194056"/>
                  </a:lnTo>
                  <a:lnTo>
                    <a:pt x="62001" y="313944"/>
                  </a:lnTo>
                  <a:lnTo>
                    <a:pt x="162305" y="239775"/>
                  </a:lnTo>
                  <a:lnTo>
                    <a:pt x="262610" y="313944"/>
                  </a:lnTo>
                  <a:lnTo>
                    <a:pt x="224294" y="194056"/>
                  </a:lnTo>
                  <a:lnTo>
                    <a:pt x="324612" y="119887"/>
                  </a:lnTo>
                  <a:lnTo>
                    <a:pt x="200621" y="119887"/>
                  </a:lnTo>
                  <a:lnTo>
                    <a:pt x="162305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 descr=""/>
            <p:cNvSpPr/>
            <p:nvPr/>
          </p:nvSpPr>
          <p:spPr>
            <a:xfrm>
              <a:off x="240791" y="1597152"/>
              <a:ext cx="325120" cy="314325"/>
            </a:xfrm>
            <a:custGeom>
              <a:avLst/>
              <a:gdLst/>
              <a:ahLst/>
              <a:cxnLst/>
              <a:rect l="l" t="t" r="r" b="b"/>
              <a:pathLst>
                <a:path w="325120" h="314325">
                  <a:moveTo>
                    <a:pt x="0" y="119887"/>
                  </a:moveTo>
                  <a:lnTo>
                    <a:pt x="123990" y="119887"/>
                  </a:lnTo>
                  <a:lnTo>
                    <a:pt x="162305" y="0"/>
                  </a:lnTo>
                  <a:lnTo>
                    <a:pt x="200621" y="119887"/>
                  </a:lnTo>
                  <a:lnTo>
                    <a:pt x="324612" y="119887"/>
                  </a:lnTo>
                  <a:lnTo>
                    <a:pt x="224294" y="194056"/>
                  </a:lnTo>
                  <a:lnTo>
                    <a:pt x="262610" y="313944"/>
                  </a:lnTo>
                  <a:lnTo>
                    <a:pt x="162305" y="239775"/>
                  </a:lnTo>
                  <a:lnTo>
                    <a:pt x="62001" y="313944"/>
                  </a:lnTo>
                  <a:lnTo>
                    <a:pt x="100317" y="194056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72182" y="1472474"/>
            <a:ext cx="818190" cy="531224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1560957" y="1552143"/>
            <a:ext cx="3158490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European</a:t>
            </a:r>
            <a:r>
              <a:rPr dirty="0" sz="2400" spc="-45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Institutions</a:t>
            </a:r>
            <a:endParaRPr sz="2400">
              <a:latin typeface="Arial"/>
              <a:cs typeface="Arial"/>
            </a:endParaRPr>
          </a:p>
        </p:txBody>
      </p:sp>
      <p:grpSp>
        <p:nvGrpSpPr>
          <p:cNvPr id="9" name="object 9" descr=""/>
          <p:cNvGrpSpPr/>
          <p:nvPr/>
        </p:nvGrpSpPr>
        <p:grpSpPr>
          <a:xfrm>
            <a:off x="223774" y="4067302"/>
            <a:ext cx="347980" cy="327025"/>
            <a:chOff x="223774" y="4067302"/>
            <a:chExt cx="347980" cy="327025"/>
          </a:xfrm>
        </p:grpSpPr>
        <p:sp>
          <p:nvSpPr>
            <p:cNvPr id="10" name="object 10" descr=""/>
            <p:cNvSpPr/>
            <p:nvPr/>
          </p:nvSpPr>
          <p:spPr>
            <a:xfrm>
              <a:off x="230124" y="4073652"/>
              <a:ext cx="335280" cy="314325"/>
            </a:xfrm>
            <a:custGeom>
              <a:avLst/>
              <a:gdLst/>
              <a:ahLst/>
              <a:cxnLst/>
              <a:rect l="l" t="t" r="r" b="b"/>
              <a:pathLst>
                <a:path w="335280" h="314325">
                  <a:moveTo>
                    <a:pt x="167640" y="0"/>
                  </a:moveTo>
                  <a:lnTo>
                    <a:pt x="128066" y="119887"/>
                  </a:lnTo>
                  <a:lnTo>
                    <a:pt x="0" y="119887"/>
                  </a:lnTo>
                  <a:lnTo>
                    <a:pt x="103606" y="194056"/>
                  </a:lnTo>
                  <a:lnTo>
                    <a:pt x="64033" y="313944"/>
                  </a:lnTo>
                  <a:lnTo>
                    <a:pt x="167640" y="239775"/>
                  </a:lnTo>
                  <a:lnTo>
                    <a:pt x="271246" y="313944"/>
                  </a:lnTo>
                  <a:lnTo>
                    <a:pt x="231673" y="194056"/>
                  </a:lnTo>
                  <a:lnTo>
                    <a:pt x="335280" y="119887"/>
                  </a:lnTo>
                  <a:lnTo>
                    <a:pt x="207213" y="119887"/>
                  </a:lnTo>
                  <a:lnTo>
                    <a:pt x="167640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230124" y="4073652"/>
              <a:ext cx="335280" cy="314325"/>
            </a:xfrm>
            <a:custGeom>
              <a:avLst/>
              <a:gdLst/>
              <a:ahLst/>
              <a:cxnLst/>
              <a:rect l="l" t="t" r="r" b="b"/>
              <a:pathLst>
                <a:path w="335280" h="314325">
                  <a:moveTo>
                    <a:pt x="0" y="119887"/>
                  </a:moveTo>
                  <a:lnTo>
                    <a:pt x="128066" y="119887"/>
                  </a:lnTo>
                  <a:lnTo>
                    <a:pt x="167640" y="0"/>
                  </a:lnTo>
                  <a:lnTo>
                    <a:pt x="207213" y="119887"/>
                  </a:lnTo>
                  <a:lnTo>
                    <a:pt x="335280" y="119887"/>
                  </a:lnTo>
                  <a:lnTo>
                    <a:pt x="231673" y="194056"/>
                  </a:lnTo>
                  <a:lnTo>
                    <a:pt x="271246" y="313944"/>
                  </a:lnTo>
                  <a:lnTo>
                    <a:pt x="167640" y="239775"/>
                  </a:lnTo>
                  <a:lnTo>
                    <a:pt x="64033" y="313944"/>
                  </a:lnTo>
                  <a:lnTo>
                    <a:pt x="103606" y="194056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 descr=""/>
          <p:cNvSpPr/>
          <p:nvPr/>
        </p:nvSpPr>
        <p:spPr>
          <a:xfrm>
            <a:off x="659625" y="3998065"/>
            <a:ext cx="666750" cy="595630"/>
          </a:xfrm>
          <a:custGeom>
            <a:avLst/>
            <a:gdLst/>
            <a:ahLst/>
            <a:cxnLst/>
            <a:rect l="l" t="t" r="r" b="b"/>
            <a:pathLst>
              <a:path w="666750" h="595629">
                <a:moveTo>
                  <a:pt x="97508" y="168910"/>
                </a:moveTo>
                <a:lnTo>
                  <a:pt x="59565" y="176530"/>
                </a:lnTo>
                <a:lnTo>
                  <a:pt x="28570" y="196850"/>
                </a:lnTo>
                <a:lnTo>
                  <a:pt x="7666" y="227330"/>
                </a:lnTo>
                <a:lnTo>
                  <a:pt x="0" y="264160"/>
                </a:lnTo>
                <a:lnTo>
                  <a:pt x="7666" y="302260"/>
                </a:lnTo>
                <a:lnTo>
                  <a:pt x="28570" y="332740"/>
                </a:lnTo>
                <a:lnTo>
                  <a:pt x="59565" y="353060"/>
                </a:lnTo>
                <a:lnTo>
                  <a:pt x="97508" y="360680"/>
                </a:lnTo>
                <a:lnTo>
                  <a:pt x="117010" y="476250"/>
                </a:lnTo>
                <a:lnTo>
                  <a:pt x="96424" y="490220"/>
                </a:lnTo>
                <a:lnTo>
                  <a:pt x="83370" y="510540"/>
                </a:lnTo>
                <a:lnTo>
                  <a:pt x="78945" y="534670"/>
                </a:lnTo>
                <a:lnTo>
                  <a:pt x="84247" y="558800"/>
                </a:lnTo>
                <a:lnTo>
                  <a:pt x="98715" y="579120"/>
                </a:lnTo>
                <a:lnTo>
                  <a:pt x="119253" y="591820"/>
                </a:lnTo>
                <a:lnTo>
                  <a:pt x="143155" y="595630"/>
                </a:lnTo>
                <a:lnTo>
                  <a:pt x="167715" y="590550"/>
                </a:lnTo>
                <a:lnTo>
                  <a:pt x="187034" y="577850"/>
                </a:lnTo>
                <a:lnTo>
                  <a:pt x="196289" y="565150"/>
                </a:lnTo>
                <a:lnTo>
                  <a:pt x="103749" y="565150"/>
                </a:lnTo>
                <a:lnTo>
                  <a:pt x="103749" y="548640"/>
                </a:lnTo>
                <a:lnTo>
                  <a:pt x="105309" y="546100"/>
                </a:lnTo>
                <a:lnTo>
                  <a:pt x="107649" y="544830"/>
                </a:lnTo>
                <a:lnTo>
                  <a:pt x="113110" y="541020"/>
                </a:lnTo>
                <a:lnTo>
                  <a:pt x="125591" y="535940"/>
                </a:lnTo>
                <a:lnTo>
                  <a:pt x="130272" y="534670"/>
                </a:lnTo>
                <a:lnTo>
                  <a:pt x="205416" y="534670"/>
                </a:lnTo>
                <a:lnTo>
                  <a:pt x="204932" y="529590"/>
                </a:lnTo>
                <a:lnTo>
                  <a:pt x="139632" y="529590"/>
                </a:lnTo>
                <a:lnTo>
                  <a:pt x="132990" y="528320"/>
                </a:lnTo>
                <a:lnTo>
                  <a:pt x="127444" y="524510"/>
                </a:lnTo>
                <a:lnTo>
                  <a:pt x="123507" y="519430"/>
                </a:lnTo>
                <a:lnTo>
                  <a:pt x="121691" y="511810"/>
                </a:lnTo>
                <a:lnTo>
                  <a:pt x="121691" y="501650"/>
                </a:lnTo>
                <a:lnTo>
                  <a:pt x="129491" y="494030"/>
                </a:lnTo>
                <a:lnTo>
                  <a:pt x="245276" y="494030"/>
                </a:lnTo>
                <a:lnTo>
                  <a:pt x="252631" y="490220"/>
                </a:lnTo>
                <a:lnTo>
                  <a:pt x="184096" y="490220"/>
                </a:lnTo>
                <a:lnTo>
                  <a:pt x="175820" y="483870"/>
                </a:lnTo>
                <a:lnTo>
                  <a:pt x="166447" y="478790"/>
                </a:lnTo>
                <a:lnTo>
                  <a:pt x="156343" y="474980"/>
                </a:lnTo>
                <a:lnTo>
                  <a:pt x="145873" y="472440"/>
                </a:lnTo>
                <a:lnTo>
                  <a:pt x="126371" y="356870"/>
                </a:lnTo>
                <a:lnTo>
                  <a:pt x="139937" y="351790"/>
                </a:lnTo>
                <a:lnTo>
                  <a:pt x="152406" y="344170"/>
                </a:lnTo>
                <a:lnTo>
                  <a:pt x="163559" y="335280"/>
                </a:lnTo>
                <a:lnTo>
                  <a:pt x="173175" y="323850"/>
                </a:lnTo>
                <a:lnTo>
                  <a:pt x="243221" y="323850"/>
                </a:lnTo>
                <a:lnTo>
                  <a:pt x="225898" y="314960"/>
                </a:lnTo>
                <a:lnTo>
                  <a:pt x="41343" y="314960"/>
                </a:lnTo>
                <a:lnTo>
                  <a:pt x="41343" y="289560"/>
                </a:lnTo>
                <a:lnTo>
                  <a:pt x="80347" y="269240"/>
                </a:lnTo>
                <a:lnTo>
                  <a:pt x="88148" y="267970"/>
                </a:lnTo>
                <a:lnTo>
                  <a:pt x="193360" y="267970"/>
                </a:lnTo>
                <a:lnTo>
                  <a:pt x="193361" y="264160"/>
                </a:lnTo>
                <a:lnTo>
                  <a:pt x="193071" y="260350"/>
                </a:lnTo>
                <a:lnTo>
                  <a:pt x="95948" y="260350"/>
                </a:lnTo>
                <a:lnTo>
                  <a:pt x="85430" y="257810"/>
                </a:lnTo>
                <a:lnTo>
                  <a:pt x="76739" y="252730"/>
                </a:lnTo>
                <a:lnTo>
                  <a:pt x="70828" y="243840"/>
                </a:lnTo>
                <a:lnTo>
                  <a:pt x="68646" y="233680"/>
                </a:lnTo>
                <a:lnTo>
                  <a:pt x="71157" y="222250"/>
                </a:lnTo>
                <a:lnTo>
                  <a:pt x="77032" y="214630"/>
                </a:lnTo>
                <a:lnTo>
                  <a:pt x="85539" y="208280"/>
                </a:lnTo>
                <a:lnTo>
                  <a:pt x="95948" y="205740"/>
                </a:lnTo>
                <a:lnTo>
                  <a:pt x="179487" y="205740"/>
                </a:lnTo>
                <a:lnTo>
                  <a:pt x="198020" y="187960"/>
                </a:lnTo>
                <a:lnTo>
                  <a:pt x="155234" y="187960"/>
                </a:lnTo>
                <a:lnTo>
                  <a:pt x="142265" y="179070"/>
                </a:lnTo>
                <a:lnTo>
                  <a:pt x="128126" y="173990"/>
                </a:lnTo>
                <a:lnTo>
                  <a:pt x="113110" y="170180"/>
                </a:lnTo>
                <a:lnTo>
                  <a:pt x="97508" y="168910"/>
                </a:lnTo>
                <a:close/>
              </a:path>
              <a:path w="666750" h="595629">
                <a:moveTo>
                  <a:pt x="205416" y="534670"/>
                </a:moveTo>
                <a:lnTo>
                  <a:pt x="150553" y="534670"/>
                </a:lnTo>
                <a:lnTo>
                  <a:pt x="155234" y="535940"/>
                </a:lnTo>
                <a:lnTo>
                  <a:pt x="161474" y="538480"/>
                </a:lnTo>
                <a:lnTo>
                  <a:pt x="166935" y="541020"/>
                </a:lnTo>
                <a:lnTo>
                  <a:pt x="172395" y="544830"/>
                </a:lnTo>
                <a:lnTo>
                  <a:pt x="174736" y="546100"/>
                </a:lnTo>
                <a:lnTo>
                  <a:pt x="176296" y="549910"/>
                </a:lnTo>
                <a:lnTo>
                  <a:pt x="176296" y="565150"/>
                </a:lnTo>
                <a:lnTo>
                  <a:pt x="196289" y="565150"/>
                </a:lnTo>
                <a:lnTo>
                  <a:pt x="199990" y="560070"/>
                </a:lnTo>
                <a:lnTo>
                  <a:pt x="205780" y="538480"/>
                </a:lnTo>
                <a:lnTo>
                  <a:pt x="205416" y="534670"/>
                </a:lnTo>
                <a:close/>
              </a:path>
              <a:path w="666750" h="595629">
                <a:moveTo>
                  <a:pt x="245276" y="494030"/>
                </a:moveTo>
                <a:lnTo>
                  <a:pt x="149773" y="494030"/>
                </a:lnTo>
                <a:lnTo>
                  <a:pt x="157574" y="501650"/>
                </a:lnTo>
                <a:lnTo>
                  <a:pt x="157574" y="521970"/>
                </a:lnTo>
                <a:lnTo>
                  <a:pt x="149773" y="529590"/>
                </a:lnTo>
                <a:lnTo>
                  <a:pt x="204932" y="529590"/>
                </a:lnTo>
                <a:lnTo>
                  <a:pt x="203598" y="515620"/>
                </a:lnTo>
                <a:lnTo>
                  <a:pt x="245276" y="494030"/>
                </a:lnTo>
                <a:close/>
              </a:path>
              <a:path w="666750" h="595629">
                <a:moveTo>
                  <a:pt x="450896" y="480060"/>
                </a:moveTo>
                <a:lnTo>
                  <a:pt x="272245" y="480060"/>
                </a:lnTo>
                <a:lnTo>
                  <a:pt x="310675" y="508000"/>
                </a:lnTo>
                <a:lnTo>
                  <a:pt x="355615" y="519430"/>
                </a:lnTo>
                <a:lnTo>
                  <a:pt x="401578" y="513080"/>
                </a:lnTo>
                <a:lnTo>
                  <a:pt x="443080" y="488950"/>
                </a:lnTo>
                <a:lnTo>
                  <a:pt x="450896" y="480060"/>
                </a:lnTo>
                <a:close/>
              </a:path>
              <a:path w="666750" h="595629">
                <a:moveTo>
                  <a:pt x="243221" y="323850"/>
                </a:moveTo>
                <a:lnTo>
                  <a:pt x="173175" y="323850"/>
                </a:lnTo>
                <a:lnTo>
                  <a:pt x="245722" y="361950"/>
                </a:lnTo>
                <a:lnTo>
                  <a:pt x="239567" y="384810"/>
                </a:lnTo>
                <a:lnTo>
                  <a:pt x="238604" y="410210"/>
                </a:lnTo>
                <a:lnTo>
                  <a:pt x="242760" y="433070"/>
                </a:lnTo>
                <a:lnTo>
                  <a:pt x="251963" y="455930"/>
                </a:lnTo>
                <a:lnTo>
                  <a:pt x="184096" y="490220"/>
                </a:lnTo>
                <a:lnTo>
                  <a:pt x="252631" y="490220"/>
                </a:lnTo>
                <a:lnTo>
                  <a:pt x="272245" y="480060"/>
                </a:lnTo>
                <a:lnTo>
                  <a:pt x="450896" y="480060"/>
                </a:lnTo>
                <a:lnTo>
                  <a:pt x="459828" y="469900"/>
                </a:lnTo>
                <a:lnTo>
                  <a:pt x="464241" y="462280"/>
                </a:lnTo>
                <a:lnTo>
                  <a:pt x="291746" y="462280"/>
                </a:lnTo>
                <a:lnTo>
                  <a:pt x="291746" y="431800"/>
                </a:lnTo>
                <a:lnTo>
                  <a:pt x="294087" y="426720"/>
                </a:lnTo>
                <a:lnTo>
                  <a:pt x="298767" y="424180"/>
                </a:lnTo>
                <a:lnTo>
                  <a:pt x="306519" y="419100"/>
                </a:lnTo>
                <a:lnTo>
                  <a:pt x="314564" y="415290"/>
                </a:lnTo>
                <a:lnTo>
                  <a:pt x="322901" y="411480"/>
                </a:lnTo>
                <a:lnTo>
                  <a:pt x="331530" y="407670"/>
                </a:lnTo>
                <a:lnTo>
                  <a:pt x="352592" y="403860"/>
                </a:lnTo>
                <a:lnTo>
                  <a:pt x="482579" y="403860"/>
                </a:lnTo>
                <a:lnTo>
                  <a:pt x="482864" y="401320"/>
                </a:lnTo>
                <a:lnTo>
                  <a:pt x="482706" y="394970"/>
                </a:lnTo>
                <a:lnTo>
                  <a:pt x="358833" y="394970"/>
                </a:lnTo>
                <a:lnTo>
                  <a:pt x="345693" y="392430"/>
                </a:lnTo>
                <a:lnTo>
                  <a:pt x="335040" y="384810"/>
                </a:lnTo>
                <a:lnTo>
                  <a:pt x="327898" y="374650"/>
                </a:lnTo>
                <a:lnTo>
                  <a:pt x="325289" y="361950"/>
                </a:lnTo>
                <a:lnTo>
                  <a:pt x="327898" y="349250"/>
                </a:lnTo>
                <a:lnTo>
                  <a:pt x="335040" y="337820"/>
                </a:lnTo>
                <a:lnTo>
                  <a:pt x="343563" y="332740"/>
                </a:lnTo>
                <a:lnTo>
                  <a:pt x="260544" y="332740"/>
                </a:lnTo>
                <a:lnTo>
                  <a:pt x="243221" y="323850"/>
                </a:lnTo>
                <a:close/>
              </a:path>
              <a:path w="666750" h="595629">
                <a:moveTo>
                  <a:pt x="482579" y="403860"/>
                </a:moveTo>
                <a:lnTo>
                  <a:pt x="366633" y="403860"/>
                </a:lnTo>
                <a:lnTo>
                  <a:pt x="387695" y="407670"/>
                </a:lnTo>
                <a:lnTo>
                  <a:pt x="396434" y="410210"/>
                </a:lnTo>
                <a:lnTo>
                  <a:pt x="404954" y="414020"/>
                </a:lnTo>
                <a:lnTo>
                  <a:pt x="413035" y="419100"/>
                </a:lnTo>
                <a:lnTo>
                  <a:pt x="420458" y="424180"/>
                </a:lnTo>
                <a:lnTo>
                  <a:pt x="424359" y="426720"/>
                </a:lnTo>
                <a:lnTo>
                  <a:pt x="427479" y="433070"/>
                </a:lnTo>
                <a:lnTo>
                  <a:pt x="427479" y="436880"/>
                </a:lnTo>
                <a:lnTo>
                  <a:pt x="426699" y="462280"/>
                </a:lnTo>
                <a:lnTo>
                  <a:pt x="464241" y="462280"/>
                </a:lnTo>
                <a:lnTo>
                  <a:pt x="472333" y="448310"/>
                </a:lnTo>
                <a:lnTo>
                  <a:pt x="480158" y="425450"/>
                </a:lnTo>
                <a:lnTo>
                  <a:pt x="482579" y="403860"/>
                </a:lnTo>
                <a:close/>
              </a:path>
              <a:path w="666750" h="595629">
                <a:moveTo>
                  <a:pt x="455870" y="328930"/>
                </a:moveTo>
                <a:lnTo>
                  <a:pt x="359613" y="328930"/>
                </a:lnTo>
                <a:lnTo>
                  <a:pt x="372752" y="331470"/>
                </a:lnTo>
                <a:lnTo>
                  <a:pt x="383405" y="337820"/>
                </a:lnTo>
                <a:lnTo>
                  <a:pt x="390547" y="349250"/>
                </a:lnTo>
                <a:lnTo>
                  <a:pt x="393156" y="361950"/>
                </a:lnTo>
                <a:lnTo>
                  <a:pt x="390425" y="374650"/>
                </a:lnTo>
                <a:lnTo>
                  <a:pt x="383015" y="384810"/>
                </a:lnTo>
                <a:lnTo>
                  <a:pt x="372094" y="392430"/>
                </a:lnTo>
                <a:lnTo>
                  <a:pt x="358833" y="394970"/>
                </a:lnTo>
                <a:lnTo>
                  <a:pt x="482706" y="394970"/>
                </a:lnTo>
                <a:lnTo>
                  <a:pt x="482181" y="387350"/>
                </a:lnTo>
                <a:lnTo>
                  <a:pt x="481219" y="381000"/>
                </a:lnTo>
                <a:lnTo>
                  <a:pt x="479744" y="374650"/>
                </a:lnTo>
                <a:lnTo>
                  <a:pt x="535233" y="346710"/>
                </a:lnTo>
                <a:lnTo>
                  <a:pt x="468043" y="346710"/>
                </a:lnTo>
                <a:lnTo>
                  <a:pt x="460766" y="335280"/>
                </a:lnTo>
                <a:lnTo>
                  <a:pt x="455870" y="328930"/>
                </a:lnTo>
                <a:close/>
              </a:path>
              <a:path w="666750" h="595629">
                <a:moveTo>
                  <a:pt x="648952" y="336550"/>
                </a:moveTo>
                <a:lnTo>
                  <a:pt x="555411" y="336550"/>
                </a:lnTo>
                <a:lnTo>
                  <a:pt x="575571" y="351790"/>
                </a:lnTo>
                <a:lnTo>
                  <a:pt x="599095" y="356870"/>
                </a:lnTo>
                <a:lnTo>
                  <a:pt x="623204" y="354330"/>
                </a:lnTo>
                <a:lnTo>
                  <a:pt x="645119" y="341630"/>
                </a:lnTo>
                <a:lnTo>
                  <a:pt x="648952" y="336550"/>
                </a:lnTo>
                <a:close/>
              </a:path>
              <a:path w="666750" h="595629">
                <a:moveTo>
                  <a:pt x="578069" y="191770"/>
                </a:moveTo>
                <a:lnTo>
                  <a:pt x="545270" y="191770"/>
                </a:lnTo>
                <a:lnTo>
                  <a:pt x="565552" y="245110"/>
                </a:lnTo>
                <a:lnTo>
                  <a:pt x="553156" y="255270"/>
                </a:lnTo>
                <a:lnTo>
                  <a:pt x="544197" y="266700"/>
                </a:lnTo>
                <a:lnTo>
                  <a:pt x="538895" y="280670"/>
                </a:lnTo>
                <a:lnTo>
                  <a:pt x="537469" y="295910"/>
                </a:lnTo>
                <a:lnTo>
                  <a:pt x="537469" y="300990"/>
                </a:lnTo>
                <a:lnTo>
                  <a:pt x="538249" y="306070"/>
                </a:lnTo>
                <a:lnTo>
                  <a:pt x="539809" y="309880"/>
                </a:lnTo>
                <a:lnTo>
                  <a:pt x="468043" y="346710"/>
                </a:lnTo>
                <a:lnTo>
                  <a:pt x="535233" y="346710"/>
                </a:lnTo>
                <a:lnTo>
                  <a:pt x="555411" y="336550"/>
                </a:lnTo>
                <a:lnTo>
                  <a:pt x="648952" y="336550"/>
                </a:lnTo>
                <a:lnTo>
                  <a:pt x="655661" y="327660"/>
                </a:lnTo>
                <a:lnTo>
                  <a:pt x="563991" y="327660"/>
                </a:lnTo>
                <a:lnTo>
                  <a:pt x="563991" y="309880"/>
                </a:lnTo>
                <a:lnTo>
                  <a:pt x="565552" y="307340"/>
                </a:lnTo>
                <a:lnTo>
                  <a:pt x="567892" y="306070"/>
                </a:lnTo>
                <a:lnTo>
                  <a:pt x="573352" y="302260"/>
                </a:lnTo>
                <a:lnTo>
                  <a:pt x="579593" y="299720"/>
                </a:lnTo>
                <a:lnTo>
                  <a:pt x="585834" y="298450"/>
                </a:lnTo>
                <a:lnTo>
                  <a:pt x="590514" y="295910"/>
                </a:lnTo>
                <a:lnTo>
                  <a:pt x="666230" y="295910"/>
                </a:lnTo>
                <a:lnTo>
                  <a:pt x="665718" y="292100"/>
                </a:lnTo>
                <a:lnTo>
                  <a:pt x="590514" y="292100"/>
                </a:lnTo>
                <a:lnTo>
                  <a:pt x="582713" y="284480"/>
                </a:lnTo>
                <a:lnTo>
                  <a:pt x="582713" y="264160"/>
                </a:lnTo>
                <a:lnTo>
                  <a:pt x="590514" y="256540"/>
                </a:lnTo>
                <a:lnTo>
                  <a:pt x="652829" y="256540"/>
                </a:lnTo>
                <a:lnTo>
                  <a:pt x="650579" y="252730"/>
                </a:lnTo>
                <a:lnTo>
                  <a:pt x="639049" y="245110"/>
                </a:lnTo>
                <a:lnTo>
                  <a:pt x="626787" y="238760"/>
                </a:lnTo>
                <a:lnTo>
                  <a:pt x="613940" y="234950"/>
                </a:lnTo>
                <a:lnTo>
                  <a:pt x="600655" y="233680"/>
                </a:lnTo>
                <a:lnTo>
                  <a:pt x="593634" y="233680"/>
                </a:lnTo>
                <a:lnTo>
                  <a:pt x="578069" y="191770"/>
                </a:lnTo>
                <a:close/>
              </a:path>
              <a:path w="666750" h="595629">
                <a:moveTo>
                  <a:pt x="362782" y="283210"/>
                </a:moveTo>
                <a:lnTo>
                  <a:pt x="324119" y="288290"/>
                </a:lnTo>
                <a:lnTo>
                  <a:pt x="288967" y="304800"/>
                </a:lnTo>
                <a:lnTo>
                  <a:pt x="260544" y="332740"/>
                </a:lnTo>
                <a:lnTo>
                  <a:pt x="343563" y="332740"/>
                </a:lnTo>
                <a:lnTo>
                  <a:pt x="345693" y="331470"/>
                </a:lnTo>
                <a:lnTo>
                  <a:pt x="358833" y="328930"/>
                </a:lnTo>
                <a:lnTo>
                  <a:pt x="455870" y="328930"/>
                </a:lnTo>
                <a:lnTo>
                  <a:pt x="451954" y="323850"/>
                </a:lnTo>
                <a:lnTo>
                  <a:pt x="441825" y="313690"/>
                </a:lnTo>
                <a:lnTo>
                  <a:pt x="430599" y="306070"/>
                </a:lnTo>
                <a:lnTo>
                  <a:pt x="438853" y="290830"/>
                </a:lnTo>
                <a:lnTo>
                  <a:pt x="401737" y="290830"/>
                </a:lnTo>
                <a:lnTo>
                  <a:pt x="362782" y="283210"/>
                </a:lnTo>
                <a:close/>
              </a:path>
              <a:path w="666750" h="595629">
                <a:moveTo>
                  <a:pt x="666230" y="295910"/>
                </a:moveTo>
                <a:lnTo>
                  <a:pt x="610796" y="295910"/>
                </a:lnTo>
                <a:lnTo>
                  <a:pt x="615476" y="298450"/>
                </a:lnTo>
                <a:lnTo>
                  <a:pt x="621717" y="299720"/>
                </a:lnTo>
                <a:lnTo>
                  <a:pt x="627177" y="302260"/>
                </a:lnTo>
                <a:lnTo>
                  <a:pt x="632638" y="306070"/>
                </a:lnTo>
                <a:lnTo>
                  <a:pt x="634978" y="307340"/>
                </a:lnTo>
                <a:lnTo>
                  <a:pt x="636538" y="311150"/>
                </a:lnTo>
                <a:lnTo>
                  <a:pt x="636538" y="327660"/>
                </a:lnTo>
                <a:lnTo>
                  <a:pt x="655661" y="327660"/>
                </a:lnTo>
                <a:lnTo>
                  <a:pt x="660452" y="321310"/>
                </a:lnTo>
                <a:lnTo>
                  <a:pt x="666571" y="298450"/>
                </a:lnTo>
                <a:lnTo>
                  <a:pt x="666230" y="295910"/>
                </a:lnTo>
                <a:close/>
              </a:path>
              <a:path w="666750" h="595629">
                <a:moveTo>
                  <a:pt x="193360" y="267970"/>
                </a:moveTo>
                <a:lnTo>
                  <a:pt x="103749" y="267970"/>
                </a:lnTo>
                <a:lnTo>
                  <a:pt x="111550" y="269240"/>
                </a:lnTo>
                <a:lnTo>
                  <a:pt x="118570" y="270510"/>
                </a:lnTo>
                <a:lnTo>
                  <a:pt x="132417" y="275590"/>
                </a:lnTo>
                <a:lnTo>
                  <a:pt x="138974" y="279400"/>
                </a:lnTo>
                <a:lnTo>
                  <a:pt x="145093" y="284480"/>
                </a:lnTo>
                <a:lnTo>
                  <a:pt x="148213" y="285750"/>
                </a:lnTo>
                <a:lnTo>
                  <a:pt x="150553" y="290830"/>
                </a:lnTo>
                <a:lnTo>
                  <a:pt x="150553" y="314960"/>
                </a:lnTo>
                <a:lnTo>
                  <a:pt x="225898" y="314960"/>
                </a:lnTo>
                <a:lnTo>
                  <a:pt x="188777" y="295910"/>
                </a:lnTo>
                <a:lnTo>
                  <a:pt x="190825" y="288290"/>
                </a:lnTo>
                <a:lnTo>
                  <a:pt x="192287" y="280670"/>
                </a:lnTo>
                <a:lnTo>
                  <a:pt x="193165" y="273050"/>
                </a:lnTo>
                <a:lnTo>
                  <a:pt x="193360" y="267970"/>
                </a:lnTo>
                <a:close/>
              </a:path>
              <a:path w="666750" h="595629">
                <a:moveTo>
                  <a:pt x="652829" y="256540"/>
                </a:moveTo>
                <a:lnTo>
                  <a:pt x="610796" y="256540"/>
                </a:lnTo>
                <a:lnTo>
                  <a:pt x="618597" y="264160"/>
                </a:lnTo>
                <a:lnTo>
                  <a:pt x="618597" y="284480"/>
                </a:lnTo>
                <a:lnTo>
                  <a:pt x="610796" y="292100"/>
                </a:lnTo>
                <a:lnTo>
                  <a:pt x="665718" y="292100"/>
                </a:lnTo>
                <a:lnTo>
                  <a:pt x="663329" y="274320"/>
                </a:lnTo>
                <a:lnTo>
                  <a:pt x="652829" y="256540"/>
                </a:lnTo>
                <a:close/>
              </a:path>
              <a:path w="666750" h="595629">
                <a:moveTo>
                  <a:pt x="621530" y="95250"/>
                </a:moveTo>
                <a:lnTo>
                  <a:pt x="354932" y="95250"/>
                </a:lnTo>
                <a:lnTo>
                  <a:pt x="427479" y="102870"/>
                </a:lnTo>
                <a:lnTo>
                  <a:pt x="430928" y="123190"/>
                </a:lnTo>
                <a:lnTo>
                  <a:pt x="438692" y="142240"/>
                </a:lnTo>
                <a:lnTo>
                  <a:pt x="450406" y="158750"/>
                </a:lnTo>
                <a:lnTo>
                  <a:pt x="465702" y="172720"/>
                </a:lnTo>
                <a:lnTo>
                  <a:pt x="401737" y="290830"/>
                </a:lnTo>
                <a:lnTo>
                  <a:pt x="438853" y="290830"/>
                </a:lnTo>
                <a:lnTo>
                  <a:pt x="494565" y="187960"/>
                </a:lnTo>
                <a:lnTo>
                  <a:pt x="576654" y="187960"/>
                </a:lnTo>
                <a:lnTo>
                  <a:pt x="573352" y="179070"/>
                </a:lnTo>
                <a:lnTo>
                  <a:pt x="602568" y="154940"/>
                </a:lnTo>
                <a:lnTo>
                  <a:pt x="607067" y="146050"/>
                </a:lnTo>
                <a:lnTo>
                  <a:pt x="470383" y="146050"/>
                </a:lnTo>
                <a:lnTo>
                  <a:pt x="470383" y="120650"/>
                </a:lnTo>
                <a:lnTo>
                  <a:pt x="509386" y="99060"/>
                </a:lnTo>
                <a:lnTo>
                  <a:pt x="621208" y="99060"/>
                </a:lnTo>
                <a:lnTo>
                  <a:pt x="621530" y="95250"/>
                </a:lnTo>
                <a:close/>
              </a:path>
              <a:path w="666750" h="595629">
                <a:moveTo>
                  <a:pt x="179487" y="205740"/>
                </a:moveTo>
                <a:lnTo>
                  <a:pt x="95948" y="205740"/>
                </a:lnTo>
                <a:lnTo>
                  <a:pt x="106467" y="208280"/>
                </a:lnTo>
                <a:lnTo>
                  <a:pt x="115158" y="214630"/>
                </a:lnTo>
                <a:lnTo>
                  <a:pt x="121069" y="222250"/>
                </a:lnTo>
                <a:lnTo>
                  <a:pt x="123251" y="233680"/>
                </a:lnTo>
                <a:lnTo>
                  <a:pt x="121069" y="243840"/>
                </a:lnTo>
                <a:lnTo>
                  <a:pt x="115158" y="252730"/>
                </a:lnTo>
                <a:lnTo>
                  <a:pt x="106467" y="257810"/>
                </a:lnTo>
                <a:lnTo>
                  <a:pt x="95948" y="260350"/>
                </a:lnTo>
                <a:lnTo>
                  <a:pt x="193071" y="260350"/>
                </a:lnTo>
                <a:lnTo>
                  <a:pt x="192299" y="250190"/>
                </a:lnTo>
                <a:lnTo>
                  <a:pt x="188874" y="236220"/>
                </a:lnTo>
                <a:lnTo>
                  <a:pt x="183255" y="222250"/>
                </a:lnTo>
                <a:lnTo>
                  <a:pt x="175516" y="209550"/>
                </a:lnTo>
                <a:lnTo>
                  <a:pt x="179487" y="205740"/>
                </a:lnTo>
                <a:close/>
              </a:path>
              <a:path w="666750" h="595629">
                <a:moveTo>
                  <a:pt x="576654" y="187960"/>
                </a:moveTo>
                <a:lnTo>
                  <a:pt x="494565" y="187960"/>
                </a:lnTo>
                <a:lnTo>
                  <a:pt x="502305" y="190500"/>
                </a:lnTo>
                <a:lnTo>
                  <a:pt x="518369" y="193040"/>
                </a:lnTo>
                <a:lnTo>
                  <a:pt x="532789" y="193040"/>
                </a:lnTo>
                <a:lnTo>
                  <a:pt x="545270" y="191770"/>
                </a:lnTo>
                <a:lnTo>
                  <a:pt x="578069" y="191770"/>
                </a:lnTo>
                <a:lnTo>
                  <a:pt x="576654" y="187960"/>
                </a:lnTo>
                <a:close/>
              </a:path>
              <a:path w="666750" h="595629">
                <a:moveTo>
                  <a:pt x="287846" y="10160"/>
                </a:moveTo>
                <a:lnTo>
                  <a:pt x="266272" y="17780"/>
                </a:lnTo>
                <a:lnTo>
                  <a:pt x="249232" y="30480"/>
                </a:lnTo>
                <a:lnTo>
                  <a:pt x="238043" y="49530"/>
                </a:lnTo>
                <a:lnTo>
                  <a:pt x="234021" y="71120"/>
                </a:lnTo>
                <a:lnTo>
                  <a:pt x="234594" y="80010"/>
                </a:lnTo>
                <a:lnTo>
                  <a:pt x="236264" y="87630"/>
                </a:lnTo>
                <a:lnTo>
                  <a:pt x="238957" y="95250"/>
                </a:lnTo>
                <a:lnTo>
                  <a:pt x="242602" y="102870"/>
                </a:lnTo>
                <a:lnTo>
                  <a:pt x="155234" y="187960"/>
                </a:lnTo>
                <a:lnTo>
                  <a:pt x="198020" y="187960"/>
                </a:lnTo>
                <a:lnTo>
                  <a:pt x="262884" y="125730"/>
                </a:lnTo>
                <a:lnTo>
                  <a:pt x="329402" y="125730"/>
                </a:lnTo>
                <a:lnTo>
                  <a:pt x="332542" y="124460"/>
                </a:lnTo>
                <a:lnTo>
                  <a:pt x="349472" y="106680"/>
                </a:lnTo>
                <a:lnTo>
                  <a:pt x="351032" y="104140"/>
                </a:lnTo>
                <a:lnTo>
                  <a:pt x="260544" y="104140"/>
                </a:lnTo>
                <a:lnTo>
                  <a:pt x="260544" y="90170"/>
                </a:lnTo>
                <a:lnTo>
                  <a:pt x="259763" y="90170"/>
                </a:lnTo>
                <a:lnTo>
                  <a:pt x="259763" y="87630"/>
                </a:lnTo>
                <a:lnTo>
                  <a:pt x="261324" y="85090"/>
                </a:lnTo>
                <a:lnTo>
                  <a:pt x="263664" y="82550"/>
                </a:lnTo>
                <a:lnTo>
                  <a:pt x="269124" y="78740"/>
                </a:lnTo>
                <a:lnTo>
                  <a:pt x="275365" y="77470"/>
                </a:lnTo>
                <a:lnTo>
                  <a:pt x="281605" y="74930"/>
                </a:lnTo>
                <a:lnTo>
                  <a:pt x="286286" y="73660"/>
                </a:lnTo>
                <a:lnTo>
                  <a:pt x="500647" y="73660"/>
                </a:lnTo>
                <a:lnTo>
                  <a:pt x="499829" y="69850"/>
                </a:lnTo>
                <a:lnTo>
                  <a:pt x="432159" y="69850"/>
                </a:lnTo>
                <a:lnTo>
                  <a:pt x="407977" y="67310"/>
                </a:lnTo>
                <a:lnTo>
                  <a:pt x="286286" y="67310"/>
                </a:lnTo>
                <a:lnTo>
                  <a:pt x="278485" y="59690"/>
                </a:lnTo>
                <a:lnTo>
                  <a:pt x="278485" y="40640"/>
                </a:lnTo>
                <a:lnTo>
                  <a:pt x="286286" y="31750"/>
                </a:lnTo>
                <a:lnTo>
                  <a:pt x="343907" y="31750"/>
                </a:lnTo>
                <a:lnTo>
                  <a:pt x="334553" y="21590"/>
                </a:lnTo>
                <a:lnTo>
                  <a:pt x="312772" y="11430"/>
                </a:lnTo>
                <a:lnTo>
                  <a:pt x="287846" y="10160"/>
                </a:lnTo>
                <a:close/>
              </a:path>
              <a:path w="666750" h="595629">
                <a:moveTo>
                  <a:pt x="621208" y="99060"/>
                </a:moveTo>
                <a:lnTo>
                  <a:pt x="532789" y="99060"/>
                </a:lnTo>
                <a:lnTo>
                  <a:pt x="540589" y="100330"/>
                </a:lnTo>
                <a:lnTo>
                  <a:pt x="547610" y="101600"/>
                </a:lnTo>
                <a:lnTo>
                  <a:pt x="579593" y="146050"/>
                </a:lnTo>
                <a:lnTo>
                  <a:pt x="607067" y="146050"/>
                </a:lnTo>
                <a:lnTo>
                  <a:pt x="619279" y="121920"/>
                </a:lnTo>
                <a:lnTo>
                  <a:pt x="621208" y="99060"/>
                </a:lnTo>
                <a:close/>
              </a:path>
              <a:path w="666750" h="595629">
                <a:moveTo>
                  <a:pt x="329402" y="125730"/>
                </a:moveTo>
                <a:lnTo>
                  <a:pt x="262884" y="125730"/>
                </a:lnTo>
                <a:lnTo>
                  <a:pt x="286396" y="134620"/>
                </a:lnTo>
                <a:lnTo>
                  <a:pt x="310566" y="133350"/>
                </a:lnTo>
                <a:lnTo>
                  <a:pt x="329402" y="125730"/>
                </a:lnTo>
                <a:close/>
              </a:path>
              <a:path w="666750" h="595629">
                <a:moveTo>
                  <a:pt x="500647" y="73660"/>
                </a:moveTo>
                <a:lnTo>
                  <a:pt x="306568" y="73660"/>
                </a:lnTo>
                <a:lnTo>
                  <a:pt x="311248" y="74930"/>
                </a:lnTo>
                <a:lnTo>
                  <a:pt x="317489" y="77470"/>
                </a:lnTo>
                <a:lnTo>
                  <a:pt x="322949" y="80010"/>
                </a:lnTo>
                <a:lnTo>
                  <a:pt x="328410" y="83820"/>
                </a:lnTo>
                <a:lnTo>
                  <a:pt x="330750" y="85090"/>
                </a:lnTo>
                <a:lnTo>
                  <a:pt x="332310" y="88900"/>
                </a:lnTo>
                <a:lnTo>
                  <a:pt x="332310" y="104140"/>
                </a:lnTo>
                <a:lnTo>
                  <a:pt x="351032" y="104140"/>
                </a:lnTo>
                <a:lnTo>
                  <a:pt x="351812" y="102870"/>
                </a:lnTo>
                <a:lnTo>
                  <a:pt x="354932" y="95250"/>
                </a:lnTo>
                <a:lnTo>
                  <a:pt x="621530" y="95250"/>
                </a:lnTo>
                <a:lnTo>
                  <a:pt x="621851" y="91440"/>
                </a:lnTo>
                <a:lnTo>
                  <a:pt x="525768" y="91440"/>
                </a:lnTo>
                <a:lnTo>
                  <a:pt x="515249" y="88900"/>
                </a:lnTo>
                <a:lnTo>
                  <a:pt x="506559" y="82550"/>
                </a:lnTo>
                <a:lnTo>
                  <a:pt x="500647" y="73660"/>
                </a:lnTo>
                <a:close/>
              </a:path>
              <a:path w="666750" h="595629">
                <a:moveTo>
                  <a:pt x="600434" y="36830"/>
                </a:moveTo>
                <a:lnTo>
                  <a:pt x="525768" y="36830"/>
                </a:lnTo>
                <a:lnTo>
                  <a:pt x="536287" y="39370"/>
                </a:lnTo>
                <a:lnTo>
                  <a:pt x="544977" y="44450"/>
                </a:lnTo>
                <a:lnTo>
                  <a:pt x="550889" y="53340"/>
                </a:lnTo>
                <a:lnTo>
                  <a:pt x="553070" y="63500"/>
                </a:lnTo>
                <a:lnTo>
                  <a:pt x="550889" y="73660"/>
                </a:lnTo>
                <a:lnTo>
                  <a:pt x="544977" y="82550"/>
                </a:lnTo>
                <a:lnTo>
                  <a:pt x="536287" y="88900"/>
                </a:lnTo>
                <a:lnTo>
                  <a:pt x="525768" y="91440"/>
                </a:lnTo>
                <a:lnTo>
                  <a:pt x="621851" y="91440"/>
                </a:lnTo>
                <a:lnTo>
                  <a:pt x="622387" y="85090"/>
                </a:lnTo>
                <a:lnTo>
                  <a:pt x="610796" y="48260"/>
                </a:lnTo>
                <a:lnTo>
                  <a:pt x="600434" y="36830"/>
                </a:lnTo>
                <a:close/>
              </a:path>
              <a:path w="666750" h="595629">
                <a:moveTo>
                  <a:pt x="514920" y="0"/>
                </a:moveTo>
                <a:lnTo>
                  <a:pt x="478184" y="11430"/>
                </a:lnTo>
                <a:lnTo>
                  <a:pt x="449028" y="36830"/>
                </a:lnTo>
                <a:lnTo>
                  <a:pt x="432159" y="69850"/>
                </a:lnTo>
                <a:lnTo>
                  <a:pt x="499829" y="69850"/>
                </a:lnTo>
                <a:lnTo>
                  <a:pt x="498465" y="63500"/>
                </a:lnTo>
                <a:lnTo>
                  <a:pt x="500538" y="53340"/>
                </a:lnTo>
                <a:lnTo>
                  <a:pt x="506266" y="44450"/>
                </a:lnTo>
                <a:lnTo>
                  <a:pt x="514920" y="39370"/>
                </a:lnTo>
                <a:lnTo>
                  <a:pt x="525768" y="36830"/>
                </a:lnTo>
                <a:lnTo>
                  <a:pt x="600434" y="36830"/>
                </a:lnTo>
                <a:lnTo>
                  <a:pt x="585468" y="20320"/>
                </a:lnTo>
                <a:lnTo>
                  <a:pt x="552095" y="3810"/>
                </a:lnTo>
                <a:lnTo>
                  <a:pt x="514920" y="0"/>
                </a:lnTo>
                <a:close/>
              </a:path>
              <a:path w="666750" h="595629">
                <a:moveTo>
                  <a:pt x="343907" y="31750"/>
                </a:moveTo>
                <a:lnTo>
                  <a:pt x="306568" y="31750"/>
                </a:lnTo>
                <a:lnTo>
                  <a:pt x="314368" y="40640"/>
                </a:lnTo>
                <a:lnTo>
                  <a:pt x="314368" y="59690"/>
                </a:lnTo>
                <a:lnTo>
                  <a:pt x="306568" y="67310"/>
                </a:lnTo>
                <a:lnTo>
                  <a:pt x="407977" y="67310"/>
                </a:lnTo>
                <a:lnTo>
                  <a:pt x="359613" y="62230"/>
                </a:lnTo>
                <a:lnTo>
                  <a:pt x="350922" y="39370"/>
                </a:lnTo>
                <a:lnTo>
                  <a:pt x="343907" y="31750"/>
                </a:lnTo>
                <a:close/>
              </a:path>
            </a:pathLst>
          </a:custGeom>
          <a:solidFill>
            <a:srgbClr val="F1A20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 descr="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/>
              <a:t>European</a:t>
            </a:r>
            <a:r>
              <a:rPr dirty="0" spc="-75"/>
              <a:t> </a:t>
            </a:r>
            <a:r>
              <a:rPr dirty="0" spc="-10"/>
              <a:t>Parliament</a:t>
            </a:r>
          </a:p>
          <a:p>
            <a:pPr marL="299085" marR="8128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/>
              <a:t>European</a:t>
            </a:r>
            <a:r>
              <a:rPr dirty="0" spc="-45"/>
              <a:t> </a:t>
            </a:r>
            <a:r>
              <a:rPr dirty="0"/>
              <a:t>Commission:</a:t>
            </a:r>
            <a:r>
              <a:rPr dirty="0" spc="-50"/>
              <a:t> </a:t>
            </a:r>
            <a:r>
              <a:rPr dirty="0"/>
              <a:t>DG</a:t>
            </a:r>
            <a:r>
              <a:rPr dirty="0" spc="-45"/>
              <a:t> </a:t>
            </a:r>
            <a:r>
              <a:rPr dirty="0"/>
              <a:t>EMPL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35"/>
              <a:t> </a:t>
            </a:r>
            <a:r>
              <a:rPr dirty="0"/>
              <a:t>other</a:t>
            </a:r>
            <a:r>
              <a:rPr dirty="0" spc="-50"/>
              <a:t> </a:t>
            </a:r>
            <a:r>
              <a:rPr dirty="0" spc="-20"/>
              <a:t>DGs: </a:t>
            </a:r>
            <a:r>
              <a:rPr dirty="0"/>
              <a:t>initiatives,</a:t>
            </a:r>
            <a:r>
              <a:rPr dirty="0" spc="-60"/>
              <a:t> </a:t>
            </a:r>
            <a:r>
              <a:rPr dirty="0"/>
              <a:t>support</a:t>
            </a:r>
            <a:r>
              <a:rPr dirty="0" spc="-55"/>
              <a:t> </a:t>
            </a:r>
            <a:r>
              <a:rPr dirty="0"/>
              <a:t>with</a:t>
            </a:r>
            <a:r>
              <a:rPr dirty="0" spc="-20"/>
              <a:t> </a:t>
            </a:r>
            <a:r>
              <a:rPr dirty="0"/>
              <a:t>communication</a:t>
            </a:r>
            <a:r>
              <a:rPr dirty="0" spc="-70"/>
              <a:t> </a:t>
            </a:r>
            <a:r>
              <a:rPr dirty="0"/>
              <a:t>and</a:t>
            </a:r>
            <a:r>
              <a:rPr dirty="0" spc="-60"/>
              <a:t> </a:t>
            </a:r>
            <a:r>
              <a:rPr dirty="0" spc="-10"/>
              <a:t>engagement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/>
              <a:t>EU</a:t>
            </a:r>
            <a:r>
              <a:rPr dirty="0" spc="-40"/>
              <a:t> </a:t>
            </a:r>
            <a:r>
              <a:rPr dirty="0"/>
              <a:t>agencies,</a:t>
            </a:r>
            <a:r>
              <a:rPr dirty="0" spc="-50"/>
              <a:t> </a:t>
            </a:r>
            <a:r>
              <a:rPr dirty="0"/>
              <a:t>such</a:t>
            </a:r>
            <a:r>
              <a:rPr dirty="0" spc="-50"/>
              <a:t> </a:t>
            </a:r>
            <a:r>
              <a:rPr dirty="0"/>
              <a:t>as</a:t>
            </a:r>
            <a:r>
              <a:rPr dirty="0" spc="-45"/>
              <a:t> </a:t>
            </a:r>
            <a:r>
              <a:rPr dirty="0" spc="-25"/>
              <a:t>CEDEFOP,</a:t>
            </a:r>
            <a:r>
              <a:rPr dirty="0" spc="-15"/>
              <a:t> </a:t>
            </a:r>
            <a:r>
              <a:rPr dirty="0" spc="-40"/>
              <a:t>ETF,</a:t>
            </a:r>
            <a:r>
              <a:rPr dirty="0" spc="-45"/>
              <a:t> </a:t>
            </a:r>
            <a:r>
              <a:rPr dirty="0" spc="-25"/>
              <a:t>ELA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/>
              <a:t>Commission</a:t>
            </a:r>
            <a:r>
              <a:rPr dirty="0" spc="-20"/>
              <a:t> </a:t>
            </a:r>
            <a:r>
              <a:rPr dirty="0" spc="-10"/>
              <a:t>Representations</a:t>
            </a:r>
            <a:r>
              <a:rPr dirty="0" spc="-45"/>
              <a:t> </a:t>
            </a:r>
            <a:r>
              <a:rPr dirty="0"/>
              <a:t>and</a:t>
            </a:r>
            <a:r>
              <a:rPr dirty="0" spc="-20"/>
              <a:t> </a:t>
            </a:r>
            <a:r>
              <a:rPr dirty="0"/>
              <a:t>EP</a:t>
            </a:r>
            <a:r>
              <a:rPr dirty="0" spc="-55"/>
              <a:t> </a:t>
            </a:r>
            <a:r>
              <a:rPr dirty="0"/>
              <a:t>Information</a:t>
            </a:r>
            <a:r>
              <a:rPr dirty="0" spc="-35"/>
              <a:t> </a:t>
            </a:r>
            <a:r>
              <a:rPr dirty="0" spc="-10"/>
              <a:t>Offices</a:t>
            </a: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/>
              <a:t>CoR,</a:t>
            </a:r>
            <a:r>
              <a:rPr dirty="0" spc="-25"/>
              <a:t> </a:t>
            </a:r>
            <a:r>
              <a:rPr dirty="0"/>
              <a:t>EESC,</a:t>
            </a:r>
            <a:r>
              <a:rPr dirty="0" spc="-20"/>
              <a:t> </a:t>
            </a:r>
            <a:r>
              <a:rPr dirty="0" spc="-10"/>
              <a:t>EIB...</a:t>
            </a:r>
          </a:p>
          <a:p>
            <a:pPr>
              <a:lnSpc>
                <a:spcPct val="100000"/>
              </a:lnSpc>
              <a:spcBef>
                <a:spcPts val="1460"/>
              </a:spcBef>
              <a:buClr>
                <a:srgbClr val="232A56"/>
              </a:buClr>
              <a:buFont typeface="Arial"/>
              <a:buChar char="•"/>
            </a:pPr>
          </a:p>
          <a:p>
            <a:pPr marL="878205" marR="1588770">
              <a:lnSpc>
                <a:spcPct val="100000"/>
              </a:lnSpc>
            </a:pPr>
            <a:r>
              <a:rPr dirty="0" sz="2400" b="1">
                <a:latin typeface="Arial"/>
                <a:cs typeface="Arial"/>
              </a:rPr>
              <a:t>Existing</a:t>
            </a:r>
            <a:r>
              <a:rPr dirty="0" sz="2400" spc="-65" b="1">
                <a:latin typeface="Arial"/>
                <a:cs typeface="Arial"/>
              </a:rPr>
              <a:t> </a:t>
            </a:r>
            <a:r>
              <a:rPr dirty="0" sz="2400" spc="-10" b="1">
                <a:latin typeface="Arial"/>
                <a:cs typeface="Arial"/>
              </a:rPr>
              <a:t>platforms </a:t>
            </a:r>
            <a:r>
              <a:rPr dirty="0" sz="2400" b="1">
                <a:latin typeface="Arial"/>
                <a:cs typeface="Arial"/>
              </a:rPr>
              <a:t>and</a:t>
            </a:r>
            <a:r>
              <a:rPr dirty="0" sz="2400" spc="-10" b="1">
                <a:latin typeface="Arial"/>
                <a:cs typeface="Arial"/>
              </a:rPr>
              <a:t> networks</a:t>
            </a:r>
            <a:endParaRPr sz="2400">
              <a:latin typeface="Arial"/>
              <a:cs typeface="Arial"/>
            </a:endParaRPr>
          </a:p>
          <a:p>
            <a:pPr marL="305435" indent="-286385">
              <a:lnSpc>
                <a:spcPct val="100000"/>
              </a:lnSpc>
              <a:spcBef>
                <a:spcPts val="1530"/>
              </a:spcBef>
              <a:buChar char="•"/>
              <a:tabLst>
                <a:tab pos="305435" algn="l"/>
              </a:tabLst>
            </a:pPr>
            <a:r>
              <a:rPr dirty="0"/>
              <a:t>Engaging</a:t>
            </a:r>
            <a:r>
              <a:rPr dirty="0" spc="-40"/>
              <a:t> </a:t>
            </a:r>
            <a:r>
              <a:rPr dirty="0"/>
              <a:t>a</a:t>
            </a:r>
            <a:r>
              <a:rPr dirty="0" spc="-35"/>
              <a:t> </a:t>
            </a:r>
            <a:r>
              <a:rPr dirty="0"/>
              <a:t>wide</a:t>
            </a:r>
            <a:r>
              <a:rPr dirty="0" spc="-30"/>
              <a:t> </a:t>
            </a:r>
            <a:r>
              <a:rPr dirty="0"/>
              <a:t>range</a:t>
            </a:r>
            <a:r>
              <a:rPr dirty="0" spc="-40"/>
              <a:t> </a:t>
            </a:r>
            <a:r>
              <a:rPr dirty="0"/>
              <a:t>of</a:t>
            </a:r>
            <a:r>
              <a:rPr dirty="0" spc="-50"/>
              <a:t> </a:t>
            </a:r>
            <a:r>
              <a:rPr dirty="0" spc="-10"/>
              <a:t>stakeholders</a:t>
            </a:r>
          </a:p>
          <a:p>
            <a:pPr marL="305435" indent="-286385">
              <a:lnSpc>
                <a:spcPct val="100000"/>
              </a:lnSpc>
              <a:buChar char="•"/>
              <a:tabLst>
                <a:tab pos="305435" algn="l"/>
              </a:tabLst>
            </a:pPr>
            <a:r>
              <a:rPr dirty="0"/>
              <a:t>Social</a:t>
            </a:r>
            <a:r>
              <a:rPr dirty="0" spc="-45"/>
              <a:t> </a:t>
            </a:r>
            <a:r>
              <a:rPr dirty="0" spc="-10"/>
              <a:t>partners</a:t>
            </a:r>
          </a:p>
          <a:p>
            <a:pPr marL="305435" indent="-286385">
              <a:lnSpc>
                <a:spcPct val="100000"/>
              </a:lnSpc>
              <a:buChar char="•"/>
              <a:tabLst>
                <a:tab pos="305435" algn="l"/>
              </a:tabLst>
            </a:pPr>
            <a:r>
              <a:rPr dirty="0"/>
              <a:t>Civil</a:t>
            </a:r>
            <a:r>
              <a:rPr dirty="0" spc="-35"/>
              <a:t> </a:t>
            </a:r>
            <a:r>
              <a:rPr dirty="0" spc="-10"/>
              <a:t>society</a:t>
            </a:r>
          </a:p>
          <a:p>
            <a:pPr marL="305435" marR="626745" indent="-287020">
              <a:lnSpc>
                <a:spcPct val="100000"/>
              </a:lnSpc>
              <a:buChar char="•"/>
              <a:tabLst>
                <a:tab pos="305435" algn="l"/>
              </a:tabLst>
            </a:pPr>
            <a:r>
              <a:rPr dirty="0"/>
              <a:t>Companies,</a:t>
            </a:r>
            <a:r>
              <a:rPr dirty="0" spc="-65"/>
              <a:t> </a:t>
            </a:r>
            <a:r>
              <a:rPr dirty="0"/>
              <a:t>chambers</a:t>
            </a:r>
            <a:r>
              <a:rPr dirty="0" spc="-60"/>
              <a:t> </a:t>
            </a:r>
            <a:r>
              <a:rPr dirty="0"/>
              <a:t>of</a:t>
            </a:r>
            <a:r>
              <a:rPr dirty="0" spc="-60"/>
              <a:t> </a:t>
            </a:r>
            <a:r>
              <a:rPr dirty="0"/>
              <a:t>commerce</a:t>
            </a:r>
            <a:r>
              <a:rPr dirty="0" spc="-65"/>
              <a:t> </a:t>
            </a:r>
            <a:r>
              <a:rPr dirty="0"/>
              <a:t>and</a:t>
            </a:r>
            <a:r>
              <a:rPr dirty="0" spc="-50"/>
              <a:t> </a:t>
            </a:r>
            <a:r>
              <a:rPr dirty="0" spc="-10"/>
              <a:t>industry, </a:t>
            </a:r>
            <a:r>
              <a:rPr dirty="0"/>
              <a:t>education</a:t>
            </a:r>
            <a:r>
              <a:rPr dirty="0" spc="-75"/>
              <a:t> </a:t>
            </a:r>
            <a:r>
              <a:rPr dirty="0"/>
              <a:t>and</a:t>
            </a:r>
            <a:r>
              <a:rPr dirty="0" spc="-55"/>
              <a:t> </a:t>
            </a:r>
            <a:r>
              <a:rPr dirty="0"/>
              <a:t>training</a:t>
            </a:r>
            <a:r>
              <a:rPr dirty="0" spc="-65"/>
              <a:t> </a:t>
            </a:r>
            <a:r>
              <a:rPr dirty="0"/>
              <a:t>providers,</a:t>
            </a:r>
            <a:r>
              <a:rPr dirty="0" spc="-65"/>
              <a:t> </a:t>
            </a:r>
            <a:r>
              <a:rPr dirty="0" spc="-10"/>
              <a:t>individuals</a:t>
            </a:r>
          </a:p>
        </p:txBody>
      </p:sp>
      <p:grpSp>
        <p:nvGrpSpPr>
          <p:cNvPr id="14" name="object 14" descr=""/>
          <p:cNvGrpSpPr/>
          <p:nvPr/>
        </p:nvGrpSpPr>
        <p:grpSpPr>
          <a:xfrm>
            <a:off x="6028690" y="1590802"/>
            <a:ext cx="337820" cy="327025"/>
            <a:chOff x="6028690" y="1590802"/>
            <a:chExt cx="337820" cy="327025"/>
          </a:xfrm>
        </p:grpSpPr>
        <p:sp>
          <p:nvSpPr>
            <p:cNvPr id="15" name="object 15" descr=""/>
            <p:cNvSpPr/>
            <p:nvPr/>
          </p:nvSpPr>
          <p:spPr>
            <a:xfrm>
              <a:off x="6035040" y="1597152"/>
              <a:ext cx="325120" cy="314325"/>
            </a:xfrm>
            <a:custGeom>
              <a:avLst/>
              <a:gdLst/>
              <a:ahLst/>
              <a:cxnLst/>
              <a:rect l="l" t="t" r="r" b="b"/>
              <a:pathLst>
                <a:path w="325120" h="314325">
                  <a:moveTo>
                    <a:pt x="162306" y="0"/>
                  </a:moveTo>
                  <a:lnTo>
                    <a:pt x="123951" y="119887"/>
                  </a:lnTo>
                  <a:lnTo>
                    <a:pt x="0" y="119887"/>
                  </a:lnTo>
                  <a:lnTo>
                    <a:pt x="100330" y="194056"/>
                  </a:lnTo>
                  <a:lnTo>
                    <a:pt x="61975" y="313944"/>
                  </a:lnTo>
                  <a:lnTo>
                    <a:pt x="162306" y="239775"/>
                  </a:lnTo>
                  <a:lnTo>
                    <a:pt x="262636" y="313944"/>
                  </a:lnTo>
                  <a:lnTo>
                    <a:pt x="224282" y="194056"/>
                  </a:lnTo>
                  <a:lnTo>
                    <a:pt x="324612" y="119887"/>
                  </a:lnTo>
                  <a:lnTo>
                    <a:pt x="200660" y="119887"/>
                  </a:lnTo>
                  <a:lnTo>
                    <a:pt x="162306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6035040" y="1597152"/>
              <a:ext cx="325120" cy="314325"/>
            </a:xfrm>
            <a:custGeom>
              <a:avLst/>
              <a:gdLst/>
              <a:ahLst/>
              <a:cxnLst/>
              <a:rect l="l" t="t" r="r" b="b"/>
              <a:pathLst>
                <a:path w="325120" h="314325">
                  <a:moveTo>
                    <a:pt x="0" y="119887"/>
                  </a:moveTo>
                  <a:lnTo>
                    <a:pt x="123951" y="119887"/>
                  </a:lnTo>
                  <a:lnTo>
                    <a:pt x="162306" y="0"/>
                  </a:lnTo>
                  <a:lnTo>
                    <a:pt x="200660" y="119887"/>
                  </a:lnTo>
                  <a:lnTo>
                    <a:pt x="324612" y="119887"/>
                  </a:lnTo>
                  <a:lnTo>
                    <a:pt x="224282" y="194056"/>
                  </a:lnTo>
                  <a:lnTo>
                    <a:pt x="262636" y="313944"/>
                  </a:lnTo>
                  <a:lnTo>
                    <a:pt x="162306" y="239775"/>
                  </a:lnTo>
                  <a:lnTo>
                    <a:pt x="61975" y="313944"/>
                  </a:lnTo>
                  <a:lnTo>
                    <a:pt x="100330" y="194056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7" name="object 17" descr=""/>
          <p:cNvGrpSpPr/>
          <p:nvPr/>
        </p:nvGrpSpPr>
        <p:grpSpPr>
          <a:xfrm>
            <a:off x="6016497" y="3977385"/>
            <a:ext cx="349885" cy="327025"/>
            <a:chOff x="6016497" y="3977385"/>
            <a:chExt cx="349885" cy="327025"/>
          </a:xfrm>
        </p:grpSpPr>
        <p:sp>
          <p:nvSpPr>
            <p:cNvPr id="18" name="object 18" descr=""/>
            <p:cNvSpPr/>
            <p:nvPr/>
          </p:nvSpPr>
          <p:spPr>
            <a:xfrm>
              <a:off x="6022847" y="3983735"/>
              <a:ext cx="337185" cy="314325"/>
            </a:xfrm>
            <a:custGeom>
              <a:avLst/>
              <a:gdLst/>
              <a:ahLst/>
              <a:cxnLst/>
              <a:rect l="l" t="t" r="r" b="b"/>
              <a:pathLst>
                <a:path w="337185" h="314325">
                  <a:moveTo>
                    <a:pt x="168401" y="0"/>
                  </a:moveTo>
                  <a:lnTo>
                    <a:pt x="128650" y="119887"/>
                  </a:lnTo>
                  <a:lnTo>
                    <a:pt x="0" y="119887"/>
                  </a:lnTo>
                  <a:lnTo>
                    <a:pt x="104139" y="194056"/>
                  </a:lnTo>
                  <a:lnTo>
                    <a:pt x="64262" y="313944"/>
                  </a:lnTo>
                  <a:lnTo>
                    <a:pt x="168401" y="239775"/>
                  </a:lnTo>
                  <a:lnTo>
                    <a:pt x="272541" y="313944"/>
                  </a:lnTo>
                  <a:lnTo>
                    <a:pt x="232663" y="194056"/>
                  </a:lnTo>
                  <a:lnTo>
                    <a:pt x="336803" y="119887"/>
                  </a:lnTo>
                  <a:lnTo>
                    <a:pt x="208152" y="119887"/>
                  </a:lnTo>
                  <a:lnTo>
                    <a:pt x="168401" y="0"/>
                  </a:lnTo>
                  <a:close/>
                </a:path>
              </a:pathLst>
            </a:custGeom>
            <a:solidFill>
              <a:srgbClr val="232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6022847" y="3983735"/>
              <a:ext cx="337185" cy="314325"/>
            </a:xfrm>
            <a:custGeom>
              <a:avLst/>
              <a:gdLst/>
              <a:ahLst/>
              <a:cxnLst/>
              <a:rect l="l" t="t" r="r" b="b"/>
              <a:pathLst>
                <a:path w="337185" h="314325">
                  <a:moveTo>
                    <a:pt x="0" y="119887"/>
                  </a:moveTo>
                  <a:lnTo>
                    <a:pt x="128650" y="119887"/>
                  </a:lnTo>
                  <a:lnTo>
                    <a:pt x="168401" y="0"/>
                  </a:lnTo>
                  <a:lnTo>
                    <a:pt x="208152" y="119887"/>
                  </a:lnTo>
                  <a:lnTo>
                    <a:pt x="336803" y="119887"/>
                  </a:lnTo>
                  <a:lnTo>
                    <a:pt x="232663" y="194056"/>
                  </a:lnTo>
                  <a:lnTo>
                    <a:pt x="272541" y="313944"/>
                  </a:lnTo>
                  <a:lnTo>
                    <a:pt x="168401" y="239775"/>
                  </a:lnTo>
                  <a:lnTo>
                    <a:pt x="64262" y="313944"/>
                  </a:lnTo>
                  <a:lnTo>
                    <a:pt x="104139" y="194056"/>
                  </a:lnTo>
                  <a:lnTo>
                    <a:pt x="0" y="119887"/>
                  </a:lnTo>
                  <a:close/>
                </a:path>
              </a:pathLst>
            </a:custGeom>
            <a:ln w="12700">
              <a:solidFill>
                <a:srgbClr val="232A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 descr=""/>
          <p:cNvSpPr txBox="1"/>
          <p:nvPr/>
        </p:nvSpPr>
        <p:spPr>
          <a:xfrm>
            <a:off x="6574663" y="4809870"/>
            <a:ext cx="3049905" cy="711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spcBef>
                <a:spcPts val="100"/>
              </a:spcBef>
              <a:buChar char="•"/>
              <a:tabLst>
                <a:tab pos="299085" algn="l"/>
              </a:tabLst>
            </a:pPr>
            <a:r>
              <a:rPr dirty="0" sz="1500">
                <a:latin typeface="Arial"/>
                <a:cs typeface="Arial"/>
              </a:rPr>
              <a:t>OECD,</a:t>
            </a:r>
            <a:r>
              <a:rPr dirty="0" sz="1500" spc="-45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UNESCO,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25">
                <a:latin typeface="Arial"/>
                <a:cs typeface="Arial"/>
              </a:rPr>
              <a:t>ILO</a:t>
            </a:r>
            <a:endParaRPr sz="1500">
              <a:latin typeface="Arial"/>
              <a:cs typeface="Arial"/>
            </a:endParaRPr>
          </a:p>
          <a:p>
            <a:pPr marL="299085" marR="5080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500" spc="-10">
                <a:latin typeface="Arial"/>
                <a:cs typeface="Arial"/>
              </a:rPr>
              <a:t>Cooperation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with</a:t>
            </a:r>
            <a:r>
              <a:rPr dirty="0" sz="1500" spc="-10"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third</a:t>
            </a:r>
            <a:r>
              <a:rPr dirty="0" sz="1500" spc="-3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countries, </a:t>
            </a:r>
            <a:r>
              <a:rPr dirty="0" sz="1500">
                <a:latin typeface="Arial"/>
                <a:cs typeface="Arial"/>
              </a:rPr>
              <a:t>in</a:t>
            </a:r>
            <a:r>
              <a:rPr dirty="0" sz="1500" spc="-35"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particular</a:t>
            </a:r>
            <a:r>
              <a:rPr dirty="0" sz="15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latin typeface="Arial"/>
                <a:cs typeface="Arial"/>
              </a:rPr>
              <a:t>partner</a:t>
            </a:r>
            <a:r>
              <a:rPr dirty="0" sz="1500" spc="-50">
                <a:latin typeface="Arial"/>
                <a:cs typeface="Arial"/>
              </a:rPr>
              <a:t> </a:t>
            </a:r>
            <a:r>
              <a:rPr dirty="0" sz="1500" spc="-10">
                <a:latin typeface="Arial"/>
                <a:cs typeface="Arial"/>
              </a:rPr>
              <a:t>countries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1" name="object 21" descr=""/>
          <p:cNvSpPr/>
          <p:nvPr/>
        </p:nvSpPr>
        <p:spPr>
          <a:xfrm>
            <a:off x="6544843" y="3878236"/>
            <a:ext cx="513080" cy="620395"/>
          </a:xfrm>
          <a:custGeom>
            <a:avLst/>
            <a:gdLst/>
            <a:ahLst/>
            <a:cxnLst/>
            <a:rect l="l" t="t" r="r" b="b"/>
            <a:pathLst>
              <a:path w="513079" h="620395">
                <a:moveTo>
                  <a:pt x="412026" y="606209"/>
                </a:moveTo>
                <a:lnTo>
                  <a:pt x="58242" y="606209"/>
                </a:lnTo>
                <a:lnTo>
                  <a:pt x="58242" y="620217"/>
                </a:lnTo>
                <a:lnTo>
                  <a:pt x="412026" y="620217"/>
                </a:lnTo>
                <a:lnTo>
                  <a:pt x="412026" y="606209"/>
                </a:lnTo>
                <a:close/>
              </a:path>
              <a:path w="513079" h="620395">
                <a:moveTo>
                  <a:pt x="469836" y="250380"/>
                </a:moveTo>
                <a:lnTo>
                  <a:pt x="464997" y="206629"/>
                </a:lnTo>
                <a:lnTo>
                  <a:pt x="454888" y="174879"/>
                </a:lnTo>
                <a:lnTo>
                  <a:pt x="454888" y="240411"/>
                </a:lnTo>
                <a:lnTo>
                  <a:pt x="452869" y="283933"/>
                </a:lnTo>
                <a:lnTo>
                  <a:pt x="441350" y="327266"/>
                </a:lnTo>
                <a:lnTo>
                  <a:pt x="435851" y="325081"/>
                </a:lnTo>
                <a:lnTo>
                  <a:pt x="435851" y="340220"/>
                </a:lnTo>
                <a:lnTo>
                  <a:pt x="412597" y="378853"/>
                </a:lnTo>
                <a:lnTo>
                  <a:pt x="382447" y="411149"/>
                </a:lnTo>
                <a:lnTo>
                  <a:pt x="346684" y="436537"/>
                </a:lnTo>
                <a:lnTo>
                  <a:pt x="306603" y="454431"/>
                </a:lnTo>
                <a:lnTo>
                  <a:pt x="263461" y="464273"/>
                </a:lnTo>
                <a:lnTo>
                  <a:pt x="218567" y="465493"/>
                </a:lnTo>
                <a:lnTo>
                  <a:pt x="173189" y="457492"/>
                </a:lnTo>
                <a:lnTo>
                  <a:pt x="200406" y="446443"/>
                </a:lnTo>
                <a:lnTo>
                  <a:pt x="215861" y="440156"/>
                </a:lnTo>
                <a:lnTo>
                  <a:pt x="255219" y="415302"/>
                </a:lnTo>
                <a:lnTo>
                  <a:pt x="290347" y="383692"/>
                </a:lnTo>
                <a:lnTo>
                  <a:pt x="320268" y="346176"/>
                </a:lnTo>
                <a:lnTo>
                  <a:pt x="344030" y="303555"/>
                </a:lnTo>
                <a:lnTo>
                  <a:pt x="435851" y="340220"/>
                </a:lnTo>
                <a:lnTo>
                  <a:pt x="435851" y="325081"/>
                </a:lnTo>
                <a:lnTo>
                  <a:pt x="381977" y="303555"/>
                </a:lnTo>
                <a:lnTo>
                  <a:pt x="349529" y="290601"/>
                </a:lnTo>
                <a:lnTo>
                  <a:pt x="351142" y="285254"/>
                </a:lnTo>
                <a:lnTo>
                  <a:pt x="363588" y="244094"/>
                </a:lnTo>
                <a:lnTo>
                  <a:pt x="369557" y="197002"/>
                </a:lnTo>
                <a:lnTo>
                  <a:pt x="367525" y="150571"/>
                </a:lnTo>
                <a:lnTo>
                  <a:pt x="357606" y="106019"/>
                </a:lnTo>
                <a:lnTo>
                  <a:pt x="355282" y="100596"/>
                </a:lnTo>
                <a:lnTo>
                  <a:pt x="355282" y="192951"/>
                </a:lnTo>
                <a:lnTo>
                  <a:pt x="349859" y="239356"/>
                </a:lnTo>
                <a:lnTo>
                  <a:pt x="336169" y="285254"/>
                </a:lnTo>
                <a:lnTo>
                  <a:pt x="330682" y="283070"/>
                </a:lnTo>
                <a:lnTo>
                  <a:pt x="330682" y="298208"/>
                </a:lnTo>
                <a:lnTo>
                  <a:pt x="307098" y="340156"/>
                </a:lnTo>
                <a:lnTo>
                  <a:pt x="277279" y="376809"/>
                </a:lnTo>
                <a:lnTo>
                  <a:pt x="242252" y="407327"/>
                </a:lnTo>
                <a:lnTo>
                  <a:pt x="203034" y="430822"/>
                </a:lnTo>
                <a:lnTo>
                  <a:pt x="160655" y="446443"/>
                </a:lnTo>
                <a:lnTo>
                  <a:pt x="162915" y="441121"/>
                </a:lnTo>
                <a:lnTo>
                  <a:pt x="239064" y="261645"/>
                </a:lnTo>
                <a:lnTo>
                  <a:pt x="330682" y="298208"/>
                </a:lnTo>
                <a:lnTo>
                  <a:pt x="330682" y="283070"/>
                </a:lnTo>
                <a:lnTo>
                  <a:pt x="277025" y="261645"/>
                </a:lnTo>
                <a:lnTo>
                  <a:pt x="244551" y="248678"/>
                </a:lnTo>
                <a:lnTo>
                  <a:pt x="246799" y="243395"/>
                </a:lnTo>
                <a:lnTo>
                  <a:pt x="322961" y="63855"/>
                </a:lnTo>
                <a:lnTo>
                  <a:pt x="341731" y="103886"/>
                </a:lnTo>
                <a:lnTo>
                  <a:pt x="352539" y="147345"/>
                </a:lnTo>
                <a:lnTo>
                  <a:pt x="355282" y="192951"/>
                </a:lnTo>
                <a:lnTo>
                  <a:pt x="355282" y="100596"/>
                </a:lnTo>
                <a:lnTo>
                  <a:pt x="339877" y="64592"/>
                </a:lnTo>
                <a:lnTo>
                  <a:pt x="377901" y="89903"/>
                </a:lnTo>
                <a:lnTo>
                  <a:pt x="408914" y="121424"/>
                </a:lnTo>
                <a:lnTo>
                  <a:pt x="432409" y="157873"/>
                </a:lnTo>
                <a:lnTo>
                  <a:pt x="447903" y="197954"/>
                </a:lnTo>
                <a:lnTo>
                  <a:pt x="454888" y="240411"/>
                </a:lnTo>
                <a:lnTo>
                  <a:pt x="454888" y="174879"/>
                </a:lnTo>
                <a:lnTo>
                  <a:pt x="451713" y="164896"/>
                </a:lnTo>
                <a:lnTo>
                  <a:pt x="430504" y="126377"/>
                </a:lnTo>
                <a:lnTo>
                  <a:pt x="401878" y="92240"/>
                </a:lnTo>
                <a:lnTo>
                  <a:pt x="367436" y="64592"/>
                </a:lnTo>
                <a:lnTo>
                  <a:pt x="366522" y="63855"/>
                </a:lnTo>
                <a:lnTo>
                  <a:pt x="324421" y="41973"/>
                </a:lnTo>
                <a:lnTo>
                  <a:pt x="309613" y="37693"/>
                </a:lnTo>
                <a:lnTo>
                  <a:pt x="309613" y="58547"/>
                </a:lnTo>
                <a:lnTo>
                  <a:pt x="231203" y="243395"/>
                </a:lnTo>
                <a:lnTo>
                  <a:pt x="225742" y="241223"/>
                </a:lnTo>
                <a:lnTo>
                  <a:pt x="225742" y="256311"/>
                </a:lnTo>
                <a:lnTo>
                  <a:pt x="147307" y="441121"/>
                </a:lnTo>
                <a:lnTo>
                  <a:pt x="146964" y="440410"/>
                </a:lnTo>
                <a:lnTo>
                  <a:pt x="130403" y="405091"/>
                </a:lnTo>
                <a:lnTo>
                  <a:pt x="130403" y="440410"/>
                </a:lnTo>
                <a:lnTo>
                  <a:pt x="92367" y="415099"/>
                </a:lnTo>
                <a:lnTo>
                  <a:pt x="61353" y="383578"/>
                </a:lnTo>
                <a:lnTo>
                  <a:pt x="37858" y="347129"/>
                </a:lnTo>
                <a:lnTo>
                  <a:pt x="22364" y="307047"/>
                </a:lnTo>
                <a:lnTo>
                  <a:pt x="15379" y="264591"/>
                </a:lnTo>
                <a:lnTo>
                  <a:pt x="17399" y="221056"/>
                </a:lnTo>
                <a:lnTo>
                  <a:pt x="28917" y="177736"/>
                </a:lnTo>
                <a:lnTo>
                  <a:pt x="120751" y="214401"/>
                </a:lnTo>
                <a:lnTo>
                  <a:pt x="106692" y="260896"/>
                </a:lnTo>
                <a:lnTo>
                  <a:pt x="100723" y="307987"/>
                </a:lnTo>
                <a:lnTo>
                  <a:pt x="102743" y="354418"/>
                </a:lnTo>
                <a:lnTo>
                  <a:pt x="112674" y="398970"/>
                </a:lnTo>
                <a:lnTo>
                  <a:pt x="130403" y="440410"/>
                </a:lnTo>
                <a:lnTo>
                  <a:pt x="130403" y="405091"/>
                </a:lnTo>
                <a:lnTo>
                  <a:pt x="128536" y="401104"/>
                </a:lnTo>
                <a:lnTo>
                  <a:pt x="117729" y="357632"/>
                </a:lnTo>
                <a:lnTo>
                  <a:pt x="114985" y="312039"/>
                </a:lnTo>
                <a:lnTo>
                  <a:pt x="120408" y="265633"/>
                </a:lnTo>
                <a:lnTo>
                  <a:pt x="134099" y="219735"/>
                </a:lnTo>
                <a:lnTo>
                  <a:pt x="225742" y="256311"/>
                </a:lnTo>
                <a:lnTo>
                  <a:pt x="225742" y="241223"/>
                </a:lnTo>
                <a:lnTo>
                  <a:pt x="172008" y="219735"/>
                </a:lnTo>
                <a:lnTo>
                  <a:pt x="139585" y="206768"/>
                </a:lnTo>
                <a:lnTo>
                  <a:pt x="142582" y="201447"/>
                </a:lnTo>
                <a:lnTo>
                  <a:pt x="163182" y="164820"/>
                </a:lnTo>
                <a:lnTo>
                  <a:pt x="192989" y="128168"/>
                </a:lnTo>
                <a:lnTo>
                  <a:pt x="228015" y="97650"/>
                </a:lnTo>
                <a:lnTo>
                  <a:pt x="267233" y="74155"/>
                </a:lnTo>
                <a:lnTo>
                  <a:pt x="309613" y="58547"/>
                </a:lnTo>
                <a:lnTo>
                  <a:pt x="309613" y="37693"/>
                </a:lnTo>
                <a:lnTo>
                  <a:pt x="297053" y="34061"/>
                </a:lnTo>
                <a:lnTo>
                  <a:pt x="297053" y="47510"/>
                </a:lnTo>
                <a:lnTo>
                  <a:pt x="254406" y="64846"/>
                </a:lnTo>
                <a:lnTo>
                  <a:pt x="215036" y="89712"/>
                </a:lnTo>
                <a:lnTo>
                  <a:pt x="179908" y="121310"/>
                </a:lnTo>
                <a:lnTo>
                  <a:pt x="149987" y="158826"/>
                </a:lnTo>
                <a:lnTo>
                  <a:pt x="126238" y="201447"/>
                </a:lnTo>
                <a:lnTo>
                  <a:pt x="66852" y="177736"/>
                </a:lnTo>
                <a:lnTo>
                  <a:pt x="34493" y="164820"/>
                </a:lnTo>
                <a:lnTo>
                  <a:pt x="60756" y="122301"/>
                </a:lnTo>
                <a:lnTo>
                  <a:pt x="95656" y="87401"/>
                </a:lnTo>
                <a:lnTo>
                  <a:pt x="137515" y="61163"/>
                </a:lnTo>
                <a:lnTo>
                  <a:pt x="184658" y="44640"/>
                </a:lnTo>
                <a:lnTo>
                  <a:pt x="235419" y="38874"/>
                </a:lnTo>
                <a:lnTo>
                  <a:pt x="251040" y="39420"/>
                </a:lnTo>
                <a:lnTo>
                  <a:pt x="266560" y="41046"/>
                </a:lnTo>
                <a:lnTo>
                  <a:pt x="281914" y="43751"/>
                </a:lnTo>
                <a:lnTo>
                  <a:pt x="297053" y="47510"/>
                </a:lnTo>
                <a:lnTo>
                  <a:pt x="297053" y="34061"/>
                </a:lnTo>
                <a:lnTo>
                  <a:pt x="278879" y="28803"/>
                </a:lnTo>
                <a:lnTo>
                  <a:pt x="232943" y="24815"/>
                </a:lnTo>
                <a:lnTo>
                  <a:pt x="187858" y="29514"/>
                </a:lnTo>
                <a:lnTo>
                  <a:pt x="144830" y="42392"/>
                </a:lnTo>
                <a:lnTo>
                  <a:pt x="105117" y="62966"/>
                </a:lnTo>
                <a:lnTo>
                  <a:pt x="69951" y="90741"/>
                </a:lnTo>
                <a:lnTo>
                  <a:pt x="40538" y="125209"/>
                </a:lnTo>
                <a:lnTo>
                  <a:pt x="18135" y="165862"/>
                </a:lnTo>
                <a:lnTo>
                  <a:pt x="4368" y="209715"/>
                </a:lnTo>
                <a:lnTo>
                  <a:pt x="0" y="254000"/>
                </a:lnTo>
                <a:lnTo>
                  <a:pt x="4559" y="297522"/>
                </a:lnTo>
                <a:lnTo>
                  <a:pt x="17538" y="339128"/>
                </a:lnTo>
                <a:lnTo>
                  <a:pt x="38379" y="377507"/>
                </a:lnTo>
                <a:lnTo>
                  <a:pt x="66636" y="411594"/>
                </a:lnTo>
                <a:lnTo>
                  <a:pt x="101815" y="440169"/>
                </a:lnTo>
                <a:lnTo>
                  <a:pt x="143332" y="462000"/>
                </a:lnTo>
                <a:lnTo>
                  <a:pt x="191376" y="476186"/>
                </a:lnTo>
                <a:lnTo>
                  <a:pt x="237312" y="480174"/>
                </a:lnTo>
                <a:lnTo>
                  <a:pt x="282409" y="475488"/>
                </a:lnTo>
                <a:lnTo>
                  <a:pt x="325424" y="462597"/>
                </a:lnTo>
                <a:lnTo>
                  <a:pt x="365137" y="442023"/>
                </a:lnTo>
                <a:lnTo>
                  <a:pt x="400316" y="414261"/>
                </a:lnTo>
                <a:lnTo>
                  <a:pt x="429717" y="379793"/>
                </a:lnTo>
                <a:lnTo>
                  <a:pt x="452132" y="339090"/>
                </a:lnTo>
                <a:lnTo>
                  <a:pt x="465709" y="294944"/>
                </a:lnTo>
                <a:lnTo>
                  <a:pt x="469836" y="250380"/>
                </a:lnTo>
                <a:close/>
              </a:path>
              <a:path w="513079" h="620395">
                <a:moveTo>
                  <a:pt x="513041" y="245567"/>
                </a:moveTo>
                <a:lnTo>
                  <a:pt x="507822" y="199986"/>
                </a:lnTo>
                <a:lnTo>
                  <a:pt x="495020" y="156679"/>
                </a:lnTo>
                <a:lnTo>
                  <a:pt x="475157" y="116420"/>
                </a:lnTo>
                <a:lnTo>
                  <a:pt x="448830" y="79997"/>
                </a:lnTo>
                <a:lnTo>
                  <a:pt x="416572" y="48171"/>
                </a:lnTo>
                <a:lnTo>
                  <a:pt x="378968" y="21742"/>
                </a:lnTo>
                <a:lnTo>
                  <a:pt x="336575" y="1460"/>
                </a:lnTo>
                <a:lnTo>
                  <a:pt x="332854" y="0"/>
                </a:lnTo>
                <a:lnTo>
                  <a:pt x="328663" y="1816"/>
                </a:lnTo>
                <a:lnTo>
                  <a:pt x="325755" y="8991"/>
                </a:lnTo>
                <a:lnTo>
                  <a:pt x="327583" y="13081"/>
                </a:lnTo>
                <a:lnTo>
                  <a:pt x="373849" y="35077"/>
                </a:lnTo>
                <a:lnTo>
                  <a:pt x="410895" y="61925"/>
                </a:lnTo>
                <a:lnTo>
                  <a:pt x="442010" y="94056"/>
                </a:lnTo>
                <a:lnTo>
                  <a:pt x="466763" y="130568"/>
                </a:lnTo>
                <a:lnTo>
                  <a:pt x="484746" y="170497"/>
                </a:lnTo>
                <a:lnTo>
                  <a:pt x="495528" y="212915"/>
                </a:lnTo>
                <a:lnTo>
                  <a:pt x="498703" y="256895"/>
                </a:lnTo>
                <a:lnTo>
                  <a:pt x="493826" y="301498"/>
                </a:lnTo>
                <a:lnTo>
                  <a:pt x="480479" y="345782"/>
                </a:lnTo>
                <a:lnTo>
                  <a:pt x="459244" y="387070"/>
                </a:lnTo>
                <a:lnTo>
                  <a:pt x="431571" y="423011"/>
                </a:lnTo>
                <a:lnTo>
                  <a:pt x="398449" y="453186"/>
                </a:lnTo>
                <a:lnTo>
                  <a:pt x="360819" y="477202"/>
                </a:lnTo>
                <a:lnTo>
                  <a:pt x="319659" y="494652"/>
                </a:lnTo>
                <a:lnTo>
                  <a:pt x="275920" y="505104"/>
                </a:lnTo>
                <a:lnTo>
                  <a:pt x="230581" y="508177"/>
                </a:lnTo>
                <a:lnTo>
                  <a:pt x="184607" y="503453"/>
                </a:lnTo>
                <a:lnTo>
                  <a:pt x="135242" y="489102"/>
                </a:lnTo>
                <a:lnTo>
                  <a:pt x="131051" y="490880"/>
                </a:lnTo>
                <a:lnTo>
                  <a:pt x="128143" y="498081"/>
                </a:lnTo>
                <a:lnTo>
                  <a:pt x="129971" y="502145"/>
                </a:lnTo>
                <a:lnTo>
                  <a:pt x="156552" y="511162"/>
                </a:lnTo>
                <a:lnTo>
                  <a:pt x="179959" y="516788"/>
                </a:lnTo>
                <a:lnTo>
                  <a:pt x="203796" y="520420"/>
                </a:lnTo>
                <a:lnTo>
                  <a:pt x="227914" y="522020"/>
                </a:lnTo>
                <a:lnTo>
                  <a:pt x="227914" y="571182"/>
                </a:lnTo>
                <a:lnTo>
                  <a:pt x="137668" y="571182"/>
                </a:lnTo>
                <a:lnTo>
                  <a:pt x="126415" y="573392"/>
                </a:lnTo>
                <a:lnTo>
                  <a:pt x="117246" y="579386"/>
                </a:lnTo>
                <a:lnTo>
                  <a:pt x="111048" y="588302"/>
                </a:lnTo>
                <a:lnTo>
                  <a:pt x="108788" y="599198"/>
                </a:lnTo>
                <a:lnTo>
                  <a:pt x="123228" y="599198"/>
                </a:lnTo>
                <a:lnTo>
                  <a:pt x="123228" y="591464"/>
                </a:lnTo>
                <a:lnTo>
                  <a:pt x="129679" y="585190"/>
                </a:lnTo>
                <a:lnTo>
                  <a:pt x="340588" y="585190"/>
                </a:lnTo>
                <a:lnTo>
                  <a:pt x="347040" y="591464"/>
                </a:lnTo>
                <a:lnTo>
                  <a:pt x="347040" y="599198"/>
                </a:lnTo>
                <a:lnTo>
                  <a:pt x="361480" y="599198"/>
                </a:lnTo>
                <a:lnTo>
                  <a:pt x="359219" y="588302"/>
                </a:lnTo>
                <a:lnTo>
                  <a:pt x="353021" y="579386"/>
                </a:lnTo>
                <a:lnTo>
                  <a:pt x="343852" y="573392"/>
                </a:lnTo>
                <a:lnTo>
                  <a:pt x="332600" y="571182"/>
                </a:lnTo>
                <a:lnTo>
                  <a:pt x="242354" y="571182"/>
                </a:lnTo>
                <a:lnTo>
                  <a:pt x="242354" y="521893"/>
                </a:lnTo>
                <a:lnTo>
                  <a:pt x="292163" y="516318"/>
                </a:lnTo>
                <a:lnTo>
                  <a:pt x="338836" y="502640"/>
                </a:lnTo>
                <a:lnTo>
                  <a:pt x="381584" y="481634"/>
                </a:lnTo>
                <a:lnTo>
                  <a:pt x="419658" y="454088"/>
                </a:lnTo>
                <a:lnTo>
                  <a:pt x="452272" y="420789"/>
                </a:lnTo>
                <a:lnTo>
                  <a:pt x="478688" y="382498"/>
                </a:lnTo>
                <a:lnTo>
                  <a:pt x="498132" y="340017"/>
                </a:lnTo>
                <a:lnTo>
                  <a:pt x="509841" y="294106"/>
                </a:lnTo>
                <a:lnTo>
                  <a:pt x="513041" y="245567"/>
                </a:lnTo>
                <a:close/>
              </a:path>
            </a:pathLst>
          </a:custGeom>
          <a:solidFill>
            <a:srgbClr val="009DB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 descr=""/>
          <p:cNvSpPr txBox="1"/>
          <p:nvPr/>
        </p:nvSpPr>
        <p:spPr>
          <a:xfrm>
            <a:off x="7243064" y="3961841"/>
            <a:ext cx="2889885" cy="39179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International</a:t>
            </a:r>
            <a:r>
              <a:rPr dirty="0" sz="2400" spc="-6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Actors</a:t>
            </a:r>
            <a:endParaRPr sz="2400">
              <a:latin typeface="Arial"/>
              <a:cs typeface="Arial"/>
            </a:endParaRPr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68020" y="1432631"/>
            <a:ext cx="598556" cy="732948"/>
          </a:xfrm>
          <a:prstGeom prst="rect">
            <a:avLst/>
          </a:prstGeom>
        </p:spPr>
      </p:pic>
      <p:sp>
        <p:nvSpPr>
          <p:cNvPr id="24" name="object 24" descr=""/>
          <p:cNvSpPr txBox="1"/>
          <p:nvPr/>
        </p:nvSpPr>
        <p:spPr>
          <a:xfrm>
            <a:off x="6540754" y="1619199"/>
            <a:ext cx="4319270" cy="202183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715010">
              <a:lnSpc>
                <a:spcPct val="100000"/>
              </a:lnSpc>
              <a:spcBef>
                <a:spcPts val="100"/>
              </a:spcBef>
            </a:pPr>
            <a:r>
              <a:rPr dirty="0" sz="2400" b="1">
                <a:solidFill>
                  <a:srgbClr val="232A56"/>
                </a:solidFill>
                <a:latin typeface="Arial"/>
                <a:cs typeface="Arial"/>
              </a:rPr>
              <a:t>Member</a:t>
            </a:r>
            <a:r>
              <a:rPr dirty="0" sz="2400" spc="-40" b="1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2400" spc="-10" b="1">
                <a:solidFill>
                  <a:srgbClr val="232A56"/>
                </a:solidFill>
                <a:latin typeface="Arial"/>
                <a:cs typeface="Arial"/>
              </a:rPr>
              <a:t>States</a:t>
            </a:r>
            <a:endParaRPr sz="24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spcBef>
                <a:spcPts val="2030"/>
              </a:spcBef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Strong</a:t>
            </a:r>
            <a:r>
              <a:rPr dirty="0" sz="1500" spc="-5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involvement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Member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States.</a:t>
            </a:r>
            <a:endParaRPr sz="15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Appointment</a:t>
            </a:r>
            <a:r>
              <a:rPr dirty="0" sz="1500" spc="-6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of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national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coordinators</a:t>
            </a:r>
            <a:r>
              <a:rPr dirty="0" sz="1500" spc="-6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to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raise</a:t>
            </a:r>
            <a:endParaRPr sz="1500">
              <a:latin typeface="Arial"/>
              <a:cs typeface="Arial"/>
            </a:endParaRPr>
          </a:p>
          <a:p>
            <a:pPr marL="299085">
              <a:lnSpc>
                <a:spcPct val="100000"/>
              </a:lnSpc>
              <a:spcBef>
                <a:spcPts val="5"/>
              </a:spcBef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awareness,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shape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Year,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coordinate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actions.</a:t>
            </a:r>
            <a:endParaRPr sz="1500">
              <a:latin typeface="Arial"/>
              <a:cs typeface="Arial"/>
            </a:endParaRPr>
          </a:p>
          <a:p>
            <a:pPr marL="299085" indent="-286385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Close</a:t>
            </a:r>
            <a:r>
              <a:rPr dirty="0" sz="1500" spc="-3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cooperation</a:t>
            </a:r>
            <a:r>
              <a:rPr dirty="0" sz="1500" spc="-5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with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the</a:t>
            </a:r>
            <a:r>
              <a:rPr dirty="0" sz="1500" spc="-4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Presidencies.</a:t>
            </a:r>
            <a:endParaRPr sz="1500">
              <a:latin typeface="Arial"/>
              <a:cs typeface="Arial"/>
            </a:endParaRPr>
          </a:p>
          <a:p>
            <a:pPr marL="299085" marR="116839" indent="-287020">
              <a:lnSpc>
                <a:spcPct val="100000"/>
              </a:lnSpc>
              <a:buChar char="•"/>
              <a:tabLst>
                <a:tab pos="299085" algn="l"/>
              </a:tabLst>
            </a:pP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Implementing</a:t>
            </a:r>
            <a:r>
              <a:rPr dirty="0" sz="1500" spc="-6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bodies</a:t>
            </a:r>
            <a:r>
              <a:rPr dirty="0" sz="1500" spc="-30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such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as</a:t>
            </a:r>
            <a:r>
              <a:rPr dirty="0" sz="1500" spc="-4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>
                <a:solidFill>
                  <a:srgbClr val="232A56"/>
                </a:solidFill>
                <a:latin typeface="Arial"/>
                <a:cs typeface="Arial"/>
              </a:rPr>
              <a:t>ESF+</a:t>
            </a:r>
            <a:r>
              <a:rPr dirty="0" sz="1500" spc="-25">
                <a:solidFill>
                  <a:srgbClr val="232A56"/>
                </a:solidFill>
                <a:latin typeface="Arial"/>
                <a:cs typeface="Arial"/>
              </a:rPr>
              <a:t> </a:t>
            </a:r>
            <a:r>
              <a:rPr dirty="0" sz="1500" spc="-10">
                <a:solidFill>
                  <a:srgbClr val="232A56"/>
                </a:solidFill>
                <a:latin typeface="Arial"/>
                <a:cs typeface="Arial"/>
              </a:rPr>
              <a:t>managing authorities</a:t>
            </a:r>
            <a:endParaRPr sz="1500">
              <a:latin typeface="Arial"/>
              <a:cs typeface="Arial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646887" y="168656"/>
            <a:ext cx="430847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EUROPEAN</a:t>
            </a:r>
            <a:r>
              <a:rPr dirty="0" sz="12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YEAR OF</a:t>
            </a:r>
            <a:r>
              <a:rPr dirty="0" sz="12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SKILLS:</a:t>
            </a:r>
            <a:r>
              <a:rPr dirty="0" sz="12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CONTEXT</a:t>
            </a:r>
            <a:r>
              <a:rPr dirty="0" sz="1200" spc="-8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2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200" spc="-10">
                <a:solidFill>
                  <a:srgbClr val="FFFFFF"/>
                </a:solidFill>
                <a:latin typeface="Arial"/>
                <a:cs typeface="Arial"/>
              </a:rPr>
              <a:t> OBJECTIVES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150611" y="2561970"/>
            <a:ext cx="4447540" cy="170180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dirty="0" sz="5500">
                <a:solidFill>
                  <a:srgbClr val="FFFFFF"/>
                </a:solidFill>
              </a:rPr>
              <a:t>2.</a:t>
            </a:r>
            <a:r>
              <a:rPr dirty="0" sz="5500" spc="-70">
                <a:solidFill>
                  <a:srgbClr val="FFFFFF"/>
                </a:solidFill>
              </a:rPr>
              <a:t> </a:t>
            </a:r>
            <a:r>
              <a:rPr dirty="0" sz="5500">
                <a:solidFill>
                  <a:srgbClr val="FFFFFF"/>
                </a:solidFill>
              </a:rPr>
              <a:t>EU</a:t>
            </a:r>
            <a:r>
              <a:rPr dirty="0" sz="5500" spc="-65">
                <a:solidFill>
                  <a:srgbClr val="FFFFFF"/>
                </a:solidFill>
              </a:rPr>
              <a:t> </a:t>
            </a:r>
            <a:r>
              <a:rPr dirty="0" sz="5500" spc="-10">
                <a:solidFill>
                  <a:srgbClr val="FFFFFF"/>
                </a:solidFill>
              </a:rPr>
              <a:t>SKILLS POLICY</a:t>
            </a:r>
            <a:endParaRPr sz="5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2023-11-15T10:31:13Z</dcterms:created>
  <dcterms:modified xsi:type="dcterms:W3CDTF">2023-11-15T10:31:13Z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2023-11-15T00:00:00Z</vt:filetime>
  </property>
  <property fmtid="{D5CDD505-2E9C-101B-9397-08002B2CF9AE}" pid="3" name="LastSaved">
    <vt:filetime>2023-11-15T00:00:00Z</vt:filetime>
  </property>
</Properties>
</file>